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147483020" r:id="rId5"/>
    <p:sldId id="2147483018" r:id="rId6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0A6FFD"/>
    <a:srgbClr val="072B5D"/>
    <a:srgbClr val="E60000"/>
    <a:srgbClr val="00549F"/>
    <a:srgbClr val="005172"/>
    <a:srgbClr val="009BBB"/>
    <a:srgbClr val="0098DB"/>
    <a:srgbClr val="175E54"/>
    <a:srgbClr val="FF6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59DAC6-8EA8-0A7E-8557-AAFE9215BA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Verdana Pro" panose="020B060403050404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69B82-6BB7-4E11-E216-EEBF684F4A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5866-062F-B44B-AC17-C6F56F5B636D}" type="datetimeFigureOut">
              <a:rPr lang="en-GB" smtClean="0">
                <a:latin typeface="Verdana Pro" panose="020B0604030504040204" pitchFamily="34" charset="0"/>
              </a:rPr>
              <a:t>26/06/2025</a:t>
            </a:fld>
            <a:endParaRPr lang="en-GB">
              <a:latin typeface="Verdana Pro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3CE78-69C8-2461-B873-FD1BFE6E06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Verdana Pro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41B45-BEC8-ECB8-9A12-B8F98BD11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7D190-7105-0147-89DC-985BE22C8944}" type="slidenum">
              <a:rPr lang="en-GB" smtClean="0">
                <a:latin typeface="Verdana Pro" panose="020B0604030504040204" pitchFamily="34" charset="0"/>
              </a:rPr>
              <a:t>‹#›</a:t>
            </a:fld>
            <a:endParaRPr lang="en-GB">
              <a:latin typeface="Verdana Pro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6017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Pro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Pro" panose="020B0604030504040204" pitchFamily="34" charset="0"/>
              </a:defRPr>
            </a:lvl1pPr>
          </a:lstStyle>
          <a:p>
            <a:fld id="{AFAFFFA7-35CD-EA49-8701-45E304657B05}" type="datetimeFigureOut">
              <a:rPr lang="en-GB" smtClean="0"/>
              <a:pPr/>
              <a:t>26/06/2025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Pro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Pro" panose="020B0604030504040204" pitchFamily="34" charset="0"/>
              </a:defRPr>
            </a:lvl1pPr>
          </a:lstStyle>
          <a:p>
            <a:fld id="{7B5906B2-5D16-8A42-AA57-51BBB41CB5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1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b="0" i="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1pPr>
    <a:lvl2pPr marL="457189" algn="l" defTabSz="914377" rtl="0" eaLnBrk="1" latinLnBrk="0" hangingPunct="1">
      <a:defRPr sz="1200" b="0" i="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2pPr>
    <a:lvl3pPr marL="914377" algn="l" defTabSz="914377" rtl="0" eaLnBrk="1" latinLnBrk="0" hangingPunct="1">
      <a:defRPr sz="1200" b="0" i="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3pPr>
    <a:lvl4pPr marL="1371566" algn="l" defTabSz="914377" rtl="0" eaLnBrk="1" latinLnBrk="0" hangingPunct="1">
      <a:defRPr sz="1200" b="0" i="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4pPr>
    <a:lvl5pPr marL="1828754" algn="l" defTabSz="914377" rtl="0" eaLnBrk="1" latinLnBrk="0" hangingPunct="1">
      <a:defRPr sz="1200" b="0" i="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7.png"/><Relationship Id="rId3" Type="http://schemas.openxmlformats.org/officeDocument/2006/relationships/hyperlink" Target="https://www.linkedin.com/company/european-medicines-agency/" TargetMode="External"/><Relationship Id="rId7" Type="http://schemas.openxmlformats.org/officeDocument/2006/relationships/image" Target="../media/image13.png"/><Relationship Id="rId12" Type="http://schemas.openxmlformats.org/officeDocument/2006/relationships/hyperlink" Target="https://bsky.app/profile/ema.europa.eu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emainfo" TargetMode="External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hyperlink" Target="https://www.instagram.com/onehealth_eu/" TargetMode="External"/><Relationship Id="rId14" Type="http://schemas.openxmlformats.org/officeDocument/2006/relationships/image" Target="../media/image18.svg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reflex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DE28D0-0D3C-19D3-A434-ECCA57252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pic>
        <p:nvPicPr>
          <p:cNvPr id="8" name="Graphic 7" descr="European Medicines Agency logo">
            <a:extLst>
              <a:ext uri="{FF2B5EF4-FFF2-40B4-BE49-F238E27FC236}">
                <a16:creationId xmlns:a16="http://schemas.microsoft.com/office/drawing/2014/main" id="{A3900971-D8AE-E4FF-E2D1-542B50FD31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800" y="404284"/>
            <a:ext cx="1512000" cy="57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B0191CE-3BEA-CD39-D84D-9D13CA003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923592"/>
            <a:ext cx="5404556" cy="1490396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 – max 3 lines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2EE4008-22D4-F8CA-BEB7-57AE7DD62B8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31801" y="3582680"/>
            <a:ext cx="5404556" cy="12437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5328000"/>
            <a:ext cx="5404556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8545A3-0594-9B7E-8795-1E4956041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0"/>
            <a:ext cx="6096000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5746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_Reflex-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European Medicines Agency logo">
            <a:extLst>
              <a:ext uri="{FF2B5EF4-FFF2-40B4-BE49-F238E27FC236}">
                <a16:creationId xmlns:a16="http://schemas.microsoft.com/office/drawing/2014/main" id="{A3900971-D8AE-E4FF-E2D1-542B50FD31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800" y="404284"/>
            <a:ext cx="1512000" cy="5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49" y="2296160"/>
            <a:ext cx="8450263" cy="1121144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C6FB5B-DC94-AF5C-0F47-6249398290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390650" y="3426658"/>
            <a:ext cx="8450262" cy="121646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0649" y="5049843"/>
            <a:ext cx="8450263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11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of-content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3119967" cy="6858000"/>
          </a:xfrm>
        </p:spPr>
        <p:txBody>
          <a:bodyPr anchor="t"/>
          <a:lstStyle>
            <a:lvl1pPr marL="0" indent="0">
              <a:buNone/>
              <a:defRPr sz="24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1" y="405251"/>
            <a:ext cx="8102601" cy="960000"/>
          </a:xfrm>
        </p:spPr>
        <p:txBody>
          <a:bodyPr anchor="b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noProof="0"/>
              <a:t>Table of contents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995E9C-6BA7-D829-A01D-20CB26F9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1653118"/>
            <a:ext cx="8102600" cy="4271433"/>
          </a:xfrm>
        </p:spPr>
        <p:txBody>
          <a:bodyPr/>
          <a:lstStyle>
            <a:lvl1pPr>
              <a:spcAft>
                <a:spcPts val="900"/>
              </a:spcAft>
              <a:defRPr>
                <a:latin typeface="+mn-lt"/>
              </a:defRPr>
            </a:lvl1pPr>
            <a:lvl2pPr>
              <a:spcAft>
                <a:spcPts val="900"/>
              </a:spcAft>
              <a:defRPr>
                <a:latin typeface="+mn-lt"/>
              </a:defRPr>
            </a:lvl2pPr>
          </a:lstStyle>
          <a:p>
            <a:pPr lvl="0"/>
            <a:r>
              <a:rPr lang="en-GB" noProof="0"/>
              <a:t>Click to add </a:t>
            </a:r>
            <a:r>
              <a:rPr lang="en-GB"/>
              <a:t>the list of contents</a:t>
            </a:r>
            <a:endParaRPr lang="en-US"/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0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2297" y="6308815"/>
            <a:ext cx="5970704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1" name="Picture 10" descr="European Medicines Agency logo">
            <a:extLst>
              <a:ext uri="{FF2B5EF4-FFF2-40B4-BE49-F238E27FC236}">
                <a16:creationId xmlns:a16="http://schemas.microsoft.com/office/drawing/2014/main" id="{55B86494-4B07-6EBB-C6F3-DD3CEF961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3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of-contents_reflex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0C44D7-3D9D-BA12-BCE0-A0335DF2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00149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61115" y="405251"/>
            <a:ext cx="8640235" cy="960000"/>
          </a:xfrm>
        </p:spPr>
        <p:txBody>
          <a:bodyPr anchor="b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noProof="0"/>
              <a:t>Table of contents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995E9C-6BA7-D829-A01D-20CB26F91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115" y="1653118"/>
            <a:ext cx="8640233" cy="4271433"/>
          </a:xfrm>
        </p:spPr>
        <p:txBody>
          <a:bodyPr/>
          <a:lstStyle>
            <a:lvl1pPr>
              <a:spcAft>
                <a:spcPts val="900"/>
              </a:spcAft>
              <a:defRPr>
                <a:latin typeface="+mn-lt"/>
              </a:defRPr>
            </a:lvl1pPr>
            <a:lvl2pPr>
              <a:spcAft>
                <a:spcPts val="900"/>
              </a:spcAft>
              <a:defRPr>
                <a:latin typeface="+mn-lt"/>
              </a:defRPr>
            </a:lvl2pPr>
          </a:lstStyle>
          <a:p>
            <a:pPr lvl="0"/>
            <a:r>
              <a:rPr lang="en-US"/>
              <a:t>Click to add </a:t>
            </a:r>
            <a:r>
              <a:rPr lang="en-GB"/>
              <a:t>the list of contents</a:t>
            </a:r>
            <a:endParaRPr lang="en-US"/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1114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5811" y="6308815"/>
            <a:ext cx="6508337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1" name="Picture 10" descr="European Medicines Agency logo">
            <a:extLst>
              <a:ext uri="{FF2B5EF4-FFF2-40B4-BE49-F238E27FC236}">
                <a16:creationId xmlns:a16="http://schemas.microsoft.com/office/drawing/2014/main" id="{55B86494-4B07-6EBB-C6F3-DD3CEF961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46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of-contents_electric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0C44D7-3D9D-BA12-BCE0-A0335DF2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00149" cy="6858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61115" y="405251"/>
            <a:ext cx="8640235" cy="960000"/>
          </a:xfrm>
        </p:spPr>
        <p:txBody>
          <a:bodyPr anchor="b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noProof="0"/>
              <a:t>Table of contents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19D5136-B2BC-B952-3410-698A9877F9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115" y="1653118"/>
            <a:ext cx="8640233" cy="4271433"/>
          </a:xfrm>
        </p:spPr>
        <p:txBody>
          <a:bodyPr/>
          <a:lstStyle>
            <a:lvl1pPr>
              <a:spcAft>
                <a:spcPts val="900"/>
              </a:spcAft>
              <a:defRPr>
                <a:latin typeface="+mn-lt"/>
              </a:defRPr>
            </a:lvl1pPr>
            <a:lvl2pPr>
              <a:spcAft>
                <a:spcPts val="900"/>
              </a:spcAft>
              <a:defRPr>
                <a:latin typeface="+mn-lt"/>
              </a:defRPr>
            </a:lvl2pPr>
          </a:lstStyle>
          <a:p>
            <a:pPr lvl="0"/>
            <a:r>
              <a:rPr lang="en-US"/>
              <a:t>Click to add </a:t>
            </a:r>
            <a:r>
              <a:rPr lang="en-GB"/>
              <a:t>the list of contents</a:t>
            </a:r>
            <a:endParaRPr lang="en-US"/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1114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5811" y="6308815"/>
            <a:ext cx="6508337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1" name="Picture 10" descr="European Medicines Agency logo">
            <a:extLst>
              <a:ext uri="{FF2B5EF4-FFF2-40B4-BE49-F238E27FC236}">
                <a16:creationId xmlns:a16="http://schemas.microsoft.com/office/drawing/2014/main" id="{55B86494-4B07-6EBB-C6F3-DD3CEF961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26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of-contents_cobal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0C44D7-3D9D-BA12-BCE0-A0335DF2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00149" cy="6858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61115" y="405251"/>
            <a:ext cx="8640233" cy="960000"/>
          </a:xfrm>
        </p:spPr>
        <p:txBody>
          <a:bodyPr anchor="b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noProof="0"/>
              <a:t>Table of contents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FFB538E-F536-51ED-4DF9-3F24BC40C5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115" y="1653118"/>
            <a:ext cx="8640233" cy="4271433"/>
          </a:xfrm>
        </p:spPr>
        <p:txBody>
          <a:bodyPr/>
          <a:lstStyle>
            <a:lvl1pPr>
              <a:spcAft>
                <a:spcPts val="900"/>
              </a:spcAft>
              <a:defRPr>
                <a:latin typeface="+mn-lt"/>
              </a:defRPr>
            </a:lvl1pPr>
            <a:lvl2pPr>
              <a:spcAft>
                <a:spcPts val="900"/>
              </a:spcAft>
              <a:defRPr>
                <a:latin typeface="+mn-lt"/>
              </a:defRPr>
            </a:lvl2pPr>
          </a:lstStyle>
          <a:p>
            <a:pPr lvl="0"/>
            <a:r>
              <a:rPr lang="en-US"/>
              <a:t>Click to add </a:t>
            </a:r>
            <a:r>
              <a:rPr lang="en-GB"/>
              <a:t>the list of contents</a:t>
            </a:r>
            <a:endParaRPr lang="en-US"/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51614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6311" y="6308815"/>
            <a:ext cx="6508337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1" name="Picture 10" descr="European Medicines Agency logo">
            <a:extLst>
              <a:ext uri="{FF2B5EF4-FFF2-40B4-BE49-F238E27FC236}">
                <a16:creationId xmlns:a16="http://schemas.microsoft.com/office/drawing/2014/main" id="{55B86494-4B07-6EBB-C6F3-DD3CEF961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2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of-contents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0C44D7-3D9D-BA12-BCE0-A0335DF2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00149" cy="6858000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29" y="405250"/>
            <a:ext cx="8640323" cy="960000"/>
          </a:xfrm>
        </p:spPr>
        <p:txBody>
          <a:bodyPr anchor="b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noProof="0"/>
              <a:t>Table of contents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64BF6A-83E9-5849-91A0-2A5F1BCF9C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115" y="1653118"/>
            <a:ext cx="8640233" cy="4271433"/>
          </a:xfrm>
        </p:spPr>
        <p:txBody>
          <a:bodyPr/>
          <a:lstStyle>
            <a:lvl1pPr>
              <a:spcAft>
                <a:spcPts val="900"/>
              </a:spcAft>
              <a:defRPr>
                <a:latin typeface="+mn-lt"/>
              </a:defRPr>
            </a:lvl1pPr>
            <a:lvl2pPr>
              <a:spcAft>
                <a:spcPts val="900"/>
              </a:spcAft>
              <a:defRPr>
                <a:latin typeface="+mn-lt"/>
              </a:defRPr>
            </a:lvl2pPr>
          </a:lstStyle>
          <a:p>
            <a:pPr lvl="0"/>
            <a:r>
              <a:rPr lang="en-US"/>
              <a:t>Click to add </a:t>
            </a:r>
            <a:r>
              <a:rPr lang="en-GB"/>
              <a:t>the list of contents</a:t>
            </a:r>
            <a:endParaRPr lang="en-US"/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9529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4226" y="6308815"/>
            <a:ext cx="6508337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1" name="Picture 10" descr="European Medicines Agency logo">
            <a:extLst>
              <a:ext uri="{FF2B5EF4-FFF2-40B4-BE49-F238E27FC236}">
                <a16:creationId xmlns:a16="http://schemas.microsoft.com/office/drawing/2014/main" id="{55B86494-4B07-6EBB-C6F3-DD3CEF961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5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of-contents_midnigh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0C44D7-3D9D-BA12-BCE0-A0335DF2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00149" cy="6858000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61115" y="405251"/>
            <a:ext cx="8640235" cy="960000"/>
          </a:xfrm>
        </p:spPr>
        <p:txBody>
          <a:bodyPr anchor="b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noProof="0"/>
              <a:t>Table of contents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05637B3-D0DB-2FF0-FD86-3B7D0186F8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115" y="1653118"/>
            <a:ext cx="8640233" cy="4271433"/>
          </a:xfrm>
        </p:spPr>
        <p:txBody>
          <a:bodyPr/>
          <a:lstStyle>
            <a:lvl1pPr>
              <a:spcAft>
                <a:spcPts val="900"/>
              </a:spcAft>
              <a:defRPr>
                <a:latin typeface="+mn-lt"/>
              </a:defRPr>
            </a:lvl1pPr>
            <a:lvl2pPr>
              <a:spcAft>
                <a:spcPts val="900"/>
              </a:spcAft>
              <a:defRPr>
                <a:latin typeface="+mn-lt"/>
              </a:defRPr>
            </a:lvl2pPr>
          </a:lstStyle>
          <a:p>
            <a:pPr lvl="0"/>
            <a:r>
              <a:rPr lang="en-US"/>
              <a:t>Click to add </a:t>
            </a:r>
            <a:r>
              <a:rPr lang="en-GB"/>
              <a:t>the list of contents</a:t>
            </a:r>
            <a:endParaRPr lang="en-US"/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1114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5811" y="6308815"/>
            <a:ext cx="6508337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1" name="Picture 10" descr="European Medicines Agency logo">
            <a:extLst>
              <a:ext uri="{FF2B5EF4-FFF2-40B4-BE49-F238E27FC236}">
                <a16:creationId xmlns:a16="http://schemas.microsoft.com/office/drawing/2014/main" id="{55B86494-4B07-6EBB-C6F3-DD3CEF961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82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04284"/>
            <a:ext cx="9408584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53118"/>
            <a:ext cx="9408584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E1A83C-B653-C3DB-1D33-D410BFB5F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6A4AA9-2921-BA59-2F2D-827E55B79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5" name="Picture 4" descr="European Medicines Agency logo">
            <a:extLst>
              <a:ext uri="{FF2B5EF4-FFF2-40B4-BE49-F238E27FC236}">
                <a16:creationId xmlns:a16="http://schemas.microsoft.com/office/drawing/2014/main" id="{42234DCC-68FA-AC2D-5027-A169B3230F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30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-column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04284"/>
            <a:ext cx="9408584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53119"/>
            <a:ext cx="9408584" cy="354880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384165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402703-151F-BCBF-6E81-A8883FC5A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5392617"/>
            <a:ext cx="9408584" cy="531935"/>
          </a:xfrm>
          <a:solidFill>
            <a:schemeClr val="accent3"/>
          </a:solidFill>
        </p:spPr>
        <p:txBody>
          <a:bodyPr lIns="72000" tIns="36000" rIns="72000" bIns="36000" anchor="ctr"/>
          <a:lstStyle>
            <a:lvl1pPr marL="12600" indent="0">
              <a:buNone/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takeaway message, max. 2 lines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E1A83C-B653-C3DB-1D33-D410BFB5F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6A4AA9-2921-BA59-2F2D-827E55B79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5" name="Picture 4" descr="European Medicines Agency logo">
            <a:extLst>
              <a:ext uri="{FF2B5EF4-FFF2-40B4-BE49-F238E27FC236}">
                <a16:creationId xmlns:a16="http://schemas.microsoft.com/office/drawing/2014/main" id="{42234DCC-68FA-AC2D-5027-A169B3230F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8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_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799" y="1653118"/>
            <a:ext cx="5568951" cy="427143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4" y="1653118"/>
            <a:ext cx="5568948" cy="427143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8F4829F-D08D-5623-8548-5332988A7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4D66C8-28AE-9C2E-0CB7-91E252C86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8F54CE08-868C-9668-DAF4-1B66D5592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Reflex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European Medicines Agency logo">
            <a:extLst>
              <a:ext uri="{FF2B5EF4-FFF2-40B4-BE49-F238E27FC236}">
                <a16:creationId xmlns:a16="http://schemas.microsoft.com/office/drawing/2014/main" id="{A3900971-D8AE-E4FF-E2D1-542B50FD31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800" y="404284"/>
            <a:ext cx="1512000" cy="5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49" y="2296160"/>
            <a:ext cx="8450263" cy="1121144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C6FB5B-DC94-AF5C-0F47-6249398290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390650" y="3426658"/>
            <a:ext cx="8450262" cy="121646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0649" y="5049843"/>
            <a:ext cx="8450263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181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_3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799" y="1653118"/>
            <a:ext cx="3646489" cy="427143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1965" y="1653118"/>
            <a:ext cx="3646489" cy="427143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E8FDA68-372F-0FA0-07A8-97EB563511D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13713" y="1653118"/>
            <a:ext cx="3646489" cy="427143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8F4829F-D08D-5623-8548-5332988A7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4D66C8-28AE-9C2E-0CB7-91E252C86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8F54CE08-868C-9668-DAF4-1B66D5592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8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-columns-with-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C5BF30-19A7-E0CC-D221-E6E0554A1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2" y="2084918"/>
            <a:ext cx="5567549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774952"/>
            <a:ext cx="5568948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2AFA0DD-B73C-719E-8AC0-5123B46FA3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1251" y="2084918"/>
            <a:ext cx="5568948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A682292-90BE-C852-B235-96AA7BDD6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1251" y="2774952"/>
            <a:ext cx="5568948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FFF1B-3FF1-803B-0F36-8793C15DF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75CA11-B147-486B-8607-2FDE6B356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8F54CE08-868C-9668-DAF4-1B66D5592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1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-columns-with-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C5BF30-19A7-E0CC-D221-E6E0554A1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2" y="2084918"/>
            <a:ext cx="3646101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774952"/>
            <a:ext cx="3647017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2AFA0DD-B73C-719E-8AC0-5123B46FA3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0519" y="2084918"/>
            <a:ext cx="3650048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A682292-90BE-C852-B235-96AA7BDD6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0519" y="2774952"/>
            <a:ext cx="3650048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DDB8593-6593-ECFE-6A37-DA383B9CD4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0156" y="2084918"/>
            <a:ext cx="3650048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66DED01-7CA3-AB9F-7436-0238B68D86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3185" y="2774952"/>
            <a:ext cx="3647016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FFF1B-3FF1-803B-0F36-8793C15DF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75CA11-B147-486B-8607-2FDE6B356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8F54CE08-868C-9668-DAF4-1B66D5592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33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4-columns-with-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C5BF30-19A7-E0CC-D221-E6E0554A1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2084918"/>
            <a:ext cx="2688167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774952"/>
            <a:ext cx="2679700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36E96F-0BB8-94D6-27FA-DFBFEC487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19532" y="2084551"/>
            <a:ext cx="0" cy="38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2AFA0DD-B73C-719E-8AC0-5123B46FA3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585" y="2084918"/>
            <a:ext cx="2688167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A682292-90BE-C852-B235-96AA7BDD6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585" y="2774952"/>
            <a:ext cx="2679700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00ABE4-4A98-1C6F-EA38-83D944952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74224"/>
            <a:ext cx="0" cy="38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DDB8593-6593-ECFE-6A37-DA383B9CD4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9718" y="2084918"/>
            <a:ext cx="2688167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66DED01-7CA3-AB9F-7436-0238B68D86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9718" y="2774952"/>
            <a:ext cx="2679700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070DDE-620D-5E38-B04E-2D4BE747D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77745" y="2084551"/>
            <a:ext cx="0" cy="38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23EE55ED-DD76-B5F6-8344-8E5A1D3046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7609" y="2084918"/>
            <a:ext cx="2688167" cy="690033"/>
          </a:xfrm>
        </p:spPr>
        <p:txBody>
          <a:bodyPr/>
          <a:lstStyle>
            <a:lvl1pPr marL="12600" indent="0">
              <a:buNone/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4F154AB9-DF00-3D21-7437-E1D0C03EFD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67609" y="2774952"/>
            <a:ext cx="2679700" cy="3149600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0729025-B0C5-BB87-2776-67100CB2D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B8BCBB19-6977-BEB9-481B-C183907C3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8F54CE08-868C-9668-DAF4-1B66D5592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20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-columns-with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B56367B1-B9DE-51C0-8F42-CFFC2A58C50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25685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771" y="2856992"/>
            <a:ext cx="3650047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3627513-7F9A-D8F4-246C-58A4070103C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67435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A682292-90BE-C852-B235-96AA7BDD6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0519" y="2856992"/>
            <a:ext cx="3650048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DF5DD8DB-E386-71DE-0F39-B423FE3BB1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08585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66DED01-7CA3-AB9F-7436-0238B68D86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3185" y="2856992"/>
            <a:ext cx="3647016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D9CBDD-E0D7-20E6-95F0-E2A5D4E4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994629-7DFA-71D5-A453-C4D40822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8F54CE08-868C-9668-DAF4-1B66D5592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41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4-columns-with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B56367B1-B9DE-51C0-8F42-CFFC2A58C50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45996" y="1656547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771" y="2856992"/>
            <a:ext cx="2690667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729E7C3E-4F33-E57A-24BF-8EC72B1DB29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27260" y="1656547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D521CA2-1E56-DE1F-59F1-7B5E65EE60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10035" y="2856992"/>
            <a:ext cx="2690667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287332DD-1AF2-8E11-7BAA-0671A9C8C00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08524" y="1656547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6477A8F-5E22-1C06-0924-D5906817A8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91299" y="2856992"/>
            <a:ext cx="2690667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2B909924-FEEC-F2B7-58A6-37C4C845826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889788" y="1656547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43E684B-E2F7-D263-9965-3D2A198C111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72563" y="2856992"/>
            <a:ext cx="2690667" cy="3067560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D9CBDD-E0D7-20E6-95F0-E2A5D4E4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994629-7DFA-71D5-A453-C4D40822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8F54CE08-868C-9668-DAF4-1B66D5592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0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5-columns-with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6903CEA5-EF6D-85BE-3D4E-C817DC75451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88865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34F5BA0-1D39-1251-EB88-D40F76C5C2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771" y="2799739"/>
            <a:ext cx="1922318" cy="433153"/>
          </a:xfrm>
        </p:spPr>
        <p:txBody>
          <a:bodyPr/>
          <a:lstStyle>
            <a:lvl1pPr marL="12600" indent="0" algn="ctr">
              <a:buNone/>
              <a:defRPr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2BC7F77-21CF-9C86-387B-20F21CC5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771" y="3316356"/>
            <a:ext cx="1922317" cy="2475842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4940FD7B-DF92-C10D-57AE-EF10D8C9FFB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33806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DAA4EB7-44CF-1ECB-48D0-FDEB8F5AC80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85285" y="2799739"/>
            <a:ext cx="1905316" cy="433153"/>
          </a:xfrm>
        </p:spPr>
        <p:txBody>
          <a:bodyPr/>
          <a:lstStyle>
            <a:lvl1pPr marL="12600" indent="0" algn="ctr">
              <a:buNone/>
              <a:defRPr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A168564-F001-2FD8-4BAC-B46DABC64D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81734" y="3316356"/>
            <a:ext cx="1920875" cy="2475842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E666E8C4-4907-D834-450C-49E8113B5F4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78747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663C9A82-2FA7-7769-C519-32B5598224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24797" y="2799739"/>
            <a:ext cx="1920875" cy="433153"/>
          </a:xfrm>
        </p:spPr>
        <p:txBody>
          <a:bodyPr/>
          <a:lstStyle>
            <a:lvl1pPr marL="12600" indent="0" algn="ctr">
              <a:buNone/>
              <a:defRPr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FA99A79-88B8-99CD-2F77-B4F04187C2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09191" y="3316356"/>
            <a:ext cx="1920876" cy="2475842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6CB6CAD2-A2E1-08B6-5F11-3FEC40BDA8B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923688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2C30E5AF-E731-D251-8FFD-90950A146F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79867" y="2799739"/>
            <a:ext cx="1925785" cy="433153"/>
          </a:xfrm>
        </p:spPr>
        <p:txBody>
          <a:bodyPr/>
          <a:lstStyle>
            <a:lvl1pPr marL="12600" indent="0" algn="ctr">
              <a:buNone/>
              <a:defRPr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BC173E8-6589-F828-84F6-7CBA6AB21F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84777" y="3316356"/>
            <a:ext cx="1920876" cy="2475842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A990029E-B438-6EF3-82D1-F5A0AA31C2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68628" y="1660059"/>
            <a:ext cx="1056216" cy="10562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2AE13EA6-D6A7-57BF-EBD5-21FFBD01817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03820" y="2799739"/>
            <a:ext cx="1919287" cy="433153"/>
          </a:xfrm>
        </p:spPr>
        <p:txBody>
          <a:bodyPr/>
          <a:lstStyle>
            <a:lvl1pPr marL="12600" indent="0" algn="ctr">
              <a:buNone/>
              <a:defRPr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2AF66B5-6639-71C5-BC35-C7D4334927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00202" y="3316356"/>
            <a:ext cx="1920876" cy="2475842"/>
          </a:xfrm>
        </p:spPr>
        <p:txBody>
          <a:bodyPr lIns="108000" tIns="108000" rIns="108000" bIns="108000"/>
          <a:lstStyle>
            <a:lvl1pPr marL="12600" indent="0" algn="ctr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D9CBDD-E0D7-20E6-95F0-E2A5D4E4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994629-7DFA-71D5-A453-C4D40822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8F54CE08-868C-9668-DAF4-1B66D5592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91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04284"/>
            <a:ext cx="9408584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54ECA379-D368-FD6D-FA0E-C2F0A778C4B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431800" y="1653118"/>
            <a:ext cx="11328400" cy="4271433"/>
          </a:xfrm>
        </p:spPr>
        <p:txBody>
          <a:bodyPr/>
          <a:lstStyle>
            <a:lvl1pPr marL="12600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to insert a table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E1A83C-B653-C3DB-1D33-D410BFB5F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6A4AA9-2921-BA59-2F2D-827E55B79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5" name="Picture 4" descr="European Medicines Agency logo">
            <a:extLst>
              <a:ext uri="{FF2B5EF4-FFF2-40B4-BE49-F238E27FC236}">
                <a16:creationId xmlns:a16="http://schemas.microsoft.com/office/drawing/2014/main" id="{42234DCC-68FA-AC2D-5027-A169B3230F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86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B69743-FEBE-C4B8-219B-CB3720A6E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E469E0F-736E-D90E-CE43-D68D100A8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5" name="Picture 4" descr="European Medicines Agency logo">
            <a:extLst>
              <a:ext uri="{FF2B5EF4-FFF2-40B4-BE49-F238E27FC236}">
                <a16:creationId xmlns:a16="http://schemas.microsoft.com/office/drawing/2014/main" id="{0F64D96F-CCAD-8273-7467-4D1B4DBB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14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9BA1AC-03A7-4808-486B-A303DE038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250819-36B7-4F7E-CDD1-E4B3CA4DB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2" name="Picture 1" descr="European Medicines Agency logo">
            <a:extLst>
              <a:ext uri="{FF2B5EF4-FFF2-40B4-BE49-F238E27FC236}">
                <a16:creationId xmlns:a16="http://schemas.microsoft.com/office/drawing/2014/main" id="{857F23DC-32F1-0AC7-F60B-6CE25E5F2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2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electric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DE28D0-0D3C-19D3-A434-ECCA57252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pic>
        <p:nvPicPr>
          <p:cNvPr id="8" name="Graphic 7" descr="European Medicines Agency logo">
            <a:extLst>
              <a:ext uri="{FF2B5EF4-FFF2-40B4-BE49-F238E27FC236}">
                <a16:creationId xmlns:a16="http://schemas.microsoft.com/office/drawing/2014/main" id="{A3900971-D8AE-E4FF-E2D1-542B50FD3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800" y="404284"/>
            <a:ext cx="1512000" cy="57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2159478-4EFE-BF3B-8966-057CBAEE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923592"/>
            <a:ext cx="5404556" cy="1490396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 – max 3 lines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2B97C2D-629E-46DD-87CB-EF810E741E6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31801" y="3582680"/>
            <a:ext cx="5404556" cy="12437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5328000"/>
            <a:ext cx="5404556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8545A3-0594-9B7E-8795-1E4956041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0"/>
            <a:ext cx="6096000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58534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361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-blue_with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929DCF8-A184-97A6-6CCC-ABE7581FC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0150" y="2181225"/>
            <a:ext cx="6719888" cy="2495550"/>
          </a:xfrm>
        </p:spPr>
        <p:txBody>
          <a:bodyPr anchor="ctr"/>
          <a:lstStyle>
            <a:lvl1pPr marL="12599" indent="0">
              <a:buNone/>
              <a:defRPr sz="4800">
                <a:solidFill>
                  <a:schemeClr val="bg1"/>
                </a:solidFill>
              </a:defRPr>
            </a:lvl1pPr>
            <a:lvl2pPr marL="4697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885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-electric-blue_with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3069DE5-827A-29A1-D356-D19B09133E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0150" y="2181225"/>
            <a:ext cx="6719888" cy="2495550"/>
          </a:xfrm>
        </p:spPr>
        <p:txBody>
          <a:bodyPr anchor="ctr"/>
          <a:lstStyle>
            <a:lvl1pPr marL="12599" indent="0">
              <a:buNone/>
              <a:defRPr sz="4800">
                <a:solidFill>
                  <a:schemeClr val="bg1"/>
                </a:solidFill>
              </a:defRPr>
            </a:lvl1pPr>
            <a:lvl2pPr marL="4697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094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-green_with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194BD74-DC1B-371E-1A8D-333B2F7BE4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0150" y="2181225"/>
            <a:ext cx="6719888" cy="2495550"/>
          </a:xfrm>
        </p:spPr>
        <p:txBody>
          <a:bodyPr anchor="ctr"/>
          <a:lstStyle>
            <a:lvl1pPr marL="12599" indent="0">
              <a:buNone/>
              <a:defRPr sz="4800">
                <a:solidFill>
                  <a:schemeClr val="bg1"/>
                </a:solidFill>
              </a:defRPr>
            </a:lvl1pPr>
            <a:lvl2pPr marL="4697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4777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-purple_with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214E688-F99B-95EE-3A7A-80DE99E4C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0150" y="2181225"/>
            <a:ext cx="6719888" cy="2495550"/>
          </a:xfrm>
        </p:spPr>
        <p:txBody>
          <a:bodyPr anchor="ctr"/>
          <a:lstStyle>
            <a:lvl1pPr marL="12599" indent="0">
              <a:buNone/>
              <a:defRPr sz="4800">
                <a:solidFill>
                  <a:schemeClr val="bg1"/>
                </a:solidFill>
              </a:defRPr>
            </a:lvl1pPr>
            <a:lvl2pPr marL="4697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797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-midnight-blue_with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06BE00B-284B-1229-05B8-7FFF9DA0CC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0150" y="2181225"/>
            <a:ext cx="6719888" cy="2495550"/>
          </a:xfrm>
        </p:spPr>
        <p:txBody>
          <a:bodyPr anchor="ctr"/>
          <a:lstStyle>
            <a:lvl1pPr marL="12599" indent="0">
              <a:buNone/>
              <a:defRPr sz="4800">
                <a:solidFill>
                  <a:schemeClr val="bg1"/>
                </a:solidFill>
              </a:defRPr>
            </a:lvl1pPr>
            <a:lvl2pPr marL="4697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409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CA3750-AEC2-4DDA-0B13-3EDE5705B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1797051"/>
            <a:ext cx="5568951" cy="41275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CFADFC7-95EB-E858-0609-F86C22B5D4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1251" y="1797051"/>
            <a:ext cx="6000749" cy="4127500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7D8EB9-D9D1-B34A-1CEB-3D673A537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65ADBE-4463-AACD-B438-1A9C3CA0C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8F54CE08-868C-9668-DAF4-1B66D5592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491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Imag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CFADFC7-95EB-E858-0609-F86C22B5D4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653118"/>
            <a:ext cx="5039785" cy="4271433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CA3750-AEC2-4DDA-0B13-3EDE5705B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2401" y="1653118"/>
            <a:ext cx="6527800" cy="427143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7D8EB9-D9D1-B34A-1CEB-3D673A537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65ADBE-4463-AACD-B438-1A9C3CA0C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8F54CE08-868C-9668-DAF4-1B66D5592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21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full_half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6000751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1251" y="409859"/>
            <a:ext cx="5568951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32pt, 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1" y="1653118"/>
            <a:ext cx="5568951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European Medicines Agency logo">
            <a:extLst>
              <a:ext uri="{FF2B5EF4-FFF2-40B4-BE49-F238E27FC236}">
                <a16:creationId xmlns:a16="http://schemas.microsoft.com/office/drawing/2014/main" id="{55B86494-4B07-6EBB-C6F3-DD3CEF961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81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image_full_half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05251"/>
            <a:ext cx="5568951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32pt, 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653118"/>
            <a:ext cx="5568951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A9F181-77B2-63BD-77D9-A732A9222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A67346-1EFB-DC09-B3D4-70F7CC60F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6499" y="6308815"/>
            <a:ext cx="5164253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191253" y="0"/>
            <a:ext cx="6000751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European Medicines Agency logo">
            <a:extLst>
              <a:ext uri="{FF2B5EF4-FFF2-40B4-BE49-F238E27FC236}">
                <a16:creationId xmlns:a16="http://schemas.microsoft.com/office/drawing/2014/main" id="{55B86494-4B07-6EBB-C6F3-DD3CEF961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Reflex-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European Medicines Agency logo">
            <a:extLst>
              <a:ext uri="{FF2B5EF4-FFF2-40B4-BE49-F238E27FC236}">
                <a16:creationId xmlns:a16="http://schemas.microsoft.com/office/drawing/2014/main" id="{A3900971-D8AE-E4FF-E2D1-542B50FD31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800" y="404284"/>
            <a:ext cx="1512000" cy="5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49" y="2296160"/>
            <a:ext cx="8450263" cy="1121144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C6FB5B-DC94-AF5C-0F47-6249398290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390650" y="3426658"/>
            <a:ext cx="8450262" cy="121646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0649" y="5049843"/>
            <a:ext cx="8450263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086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full_one-third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3119967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2083" y="405251"/>
            <a:ext cx="8098119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083" y="1653118"/>
            <a:ext cx="8098119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6441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1138" y="6308815"/>
            <a:ext cx="5961863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1" name="Picture 10" descr="European Medicines Agency logo">
            <a:extLst>
              <a:ext uri="{FF2B5EF4-FFF2-40B4-BE49-F238E27FC236}">
                <a16:creationId xmlns:a16="http://schemas.microsoft.com/office/drawing/2014/main" id="{55B86494-4B07-6EBB-C6F3-DD3CEF961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63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full_one-third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05251"/>
            <a:ext cx="8093635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653118"/>
            <a:ext cx="8093635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A450E-2087-D4C5-FB6A-676E494A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404696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1BB459-2978-BD7B-D59D-E195FCE7E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6497" y="6308815"/>
            <a:ext cx="770589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072034" y="0"/>
            <a:ext cx="3119967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European Medicines Agency logo">
            <a:extLst>
              <a:ext uri="{FF2B5EF4-FFF2-40B4-BE49-F238E27FC236}">
                <a16:creationId xmlns:a16="http://schemas.microsoft.com/office/drawing/2014/main" id="{55B86494-4B07-6EBB-C6F3-DD3CEF961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66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wo-images_full_one-third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05251"/>
            <a:ext cx="8052409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653118"/>
            <a:ext cx="8052409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901CCFF-013C-0A99-81EC-D0A035AC8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2FA25E-49D2-F579-125A-3A3FA5170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7657200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A04893-498E-CA48-7EA0-929DD1BCD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072034" y="0"/>
            <a:ext cx="3119967" cy="3429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1031A1-A679-6861-9413-38E876AE9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9072034" y="3429000"/>
            <a:ext cx="3119967" cy="3429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37549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highlight-reflex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05251"/>
            <a:ext cx="8089153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653118"/>
            <a:ext cx="8089153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2F19F-98C8-C0D0-4CE1-5FDD3A000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2033" y="0"/>
            <a:ext cx="3119967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4D359F-CB68-CB8E-2958-E33BAC2CD7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9101" y="1653118"/>
            <a:ext cx="2451100" cy="4271433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CD1AA48-F624-8CAE-25A6-823B17EA7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59B02-486F-63CC-664C-C8BD359AF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7710715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8" name="Picture 7" descr="European Medicines Agency logo">
            <a:extLst>
              <a:ext uri="{FF2B5EF4-FFF2-40B4-BE49-F238E27FC236}">
                <a16:creationId xmlns:a16="http://schemas.microsoft.com/office/drawing/2014/main" id="{7566D88C-75F1-13DD-74D9-BD04616C1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57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highlight-electric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16552"/>
            <a:ext cx="8093635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653118"/>
            <a:ext cx="8093635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2F19F-98C8-C0D0-4CE1-5FDD3A000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2033" y="0"/>
            <a:ext cx="3119967" cy="6858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A87D684-3D8C-63D6-126E-835BDF03B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9101" y="1653118"/>
            <a:ext cx="2451100" cy="4271433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CD1AA48-F624-8CAE-25A6-823B17EA7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59B02-486F-63CC-664C-C8BD359AF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10" y="6308815"/>
            <a:ext cx="7714985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8" name="Picture 7" descr="European Medicines Agency logo">
            <a:extLst>
              <a:ext uri="{FF2B5EF4-FFF2-40B4-BE49-F238E27FC236}">
                <a16:creationId xmlns:a16="http://schemas.microsoft.com/office/drawing/2014/main" id="{7566D88C-75F1-13DD-74D9-BD04616C1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11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highlight-cobal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405251"/>
            <a:ext cx="8098117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2" y="1653118"/>
            <a:ext cx="8098117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2F19F-98C8-C0D0-4CE1-5FDD3A000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2033" y="0"/>
            <a:ext cx="3119967" cy="6858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704BA26-1951-B965-9F50-7572B5181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9101" y="1653118"/>
            <a:ext cx="2451100" cy="4271433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A45A80-132B-ED48-CB50-4031FA21B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B13B6-D77E-0DFE-2F76-A35199D4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7719259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1" name="Picture 10" descr="European Medicines Agency logo">
            <a:extLst>
              <a:ext uri="{FF2B5EF4-FFF2-40B4-BE49-F238E27FC236}">
                <a16:creationId xmlns:a16="http://schemas.microsoft.com/office/drawing/2014/main" id="{F6BA3F40-05A2-62B3-B848-504EE7348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29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highlight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05251"/>
            <a:ext cx="8075705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653118"/>
            <a:ext cx="8075705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2F19F-98C8-C0D0-4CE1-5FDD3A000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2033" y="0"/>
            <a:ext cx="3119967" cy="6858000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7F052DEF-0AE5-9144-38AD-8F30940BAE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9101" y="1653118"/>
            <a:ext cx="2451100" cy="4271433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A45A80-132B-ED48-CB50-4031FA21B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B13B6-D77E-0DFE-2F76-A35199D4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769789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8" name="Picture 7" descr="European Medicines Agency logo">
            <a:extLst>
              <a:ext uri="{FF2B5EF4-FFF2-40B4-BE49-F238E27FC236}">
                <a16:creationId xmlns:a16="http://schemas.microsoft.com/office/drawing/2014/main" id="{7566D88C-75F1-13DD-74D9-BD04616C1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8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highlight-midnigh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405251"/>
            <a:ext cx="8075705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653118"/>
            <a:ext cx="8075705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2F19F-98C8-C0D0-4CE1-5FDD3A000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2033" y="0"/>
            <a:ext cx="3119967" cy="6858000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B875FD6-7D96-2C57-3A59-CCE29324C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9101" y="1653118"/>
            <a:ext cx="2451100" cy="4271433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A45A80-132B-ED48-CB50-4031FA21B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B13B6-D77E-0DFE-2F76-A35199D4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769789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8" name="Picture 7" descr="European Medicines Agency logo">
            <a:extLst>
              <a:ext uri="{FF2B5EF4-FFF2-40B4-BE49-F238E27FC236}">
                <a16:creationId xmlns:a16="http://schemas.microsoft.com/office/drawing/2014/main" id="{7566D88C-75F1-13DD-74D9-BD04616C1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540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highlight-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405251"/>
            <a:ext cx="8098117" cy="9600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2" y="1653118"/>
            <a:ext cx="8098117" cy="4271433"/>
          </a:xfr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2F19F-98C8-C0D0-4CE1-5FDD3A000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2033" y="0"/>
            <a:ext cx="3119967" cy="6858000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704BA26-1951-B965-9F50-7572B5181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9101" y="1653118"/>
            <a:ext cx="2451100" cy="4271433"/>
          </a:xfrm>
        </p:spPr>
        <p:txBody>
          <a:bodyPr/>
          <a:lstStyle>
            <a:lvl1pPr marL="0" indent="0">
              <a:lnSpc>
                <a:spcPts val="1600"/>
              </a:lnSpc>
              <a:spcAft>
                <a:spcPts val="60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A45A80-132B-ED48-CB50-4031FA21B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B13B6-D77E-0DFE-2F76-A35199D4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7719259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1" name="Picture 10" descr="European Medicines Agency logo">
            <a:extLst>
              <a:ext uri="{FF2B5EF4-FFF2-40B4-BE49-F238E27FC236}">
                <a16:creationId xmlns:a16="http://schemas.microsoft.com/office/drawing/2014/main" id="{F6BA3F40-05A2-62B3-B848-504EE7348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12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-page_text-box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013C45-A2F3-F429-2DD2-6FCE0A14F6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4D359F-CB68-CB8E-2958-E33BAC2CD7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0650" y="1653118"/>
            <a:ext cx="4610100" cy="3237538"/>
          </a:xfrm>
          <a:solidFill>
            <a:schemeClr val="bg1">
              <a:alpha val="85000"/>
            </a:schemeClr>
          </a:solidFill>
        </p:spPr>
        <p:txBody>
          <a:bodyPr lIns="216000" tIns="216000" rIns="216000" bIns="216000"/>
          <a:lstStyle>
            <a:lvl1pPr marL="1260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European Medicines Agency logo">
            <a:extLst>
              <a:ext uri="{FF2B5EF4-FFF2-40B4-BE49-F238E27FC236}">
                <a16:creationId xmlns:a16="http://schemas.microsoft.com/office/drawing/2014/main" id="{7566D88C-75F1-13DD-74D9-BD04616C1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5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cobal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DE28D0-0D3C-19D3-A434-ECCA57252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pic>
        <p:nvPicPr>
          <p:cNvPr id="6" name="Picture 5" descr="European Medicines Agency logo">
            <a:extLst>
              <a:ext uri="{FF2B5EF4-FFF2-40B4-BE49-F238E27FC236}">
                <a16:creationId xmlns:a16="http://schemas.microsoft.com/office/drawing/2014/main" id="{0B44ABF5-52DD-0A3E-4041-4E8101A327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84" y="404284"/>
            <a:ext cx="1531533" cy="57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9F7DE64-A522-D781-4099-838345ACFF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923592"/>
            <a:ext cx="5404556" cy="1490396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 – max 3 lines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35392D8-5C61-C8A3-5BC7-B0B64CDE183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31801" y="3582680"/>
            <a:ext cx="5404556" cy="12437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5328000"/>
            <a:ext cx="5404556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8545A3-0594-9B7E-8795-1E4956041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0"/>
            <a:ext cx="6096000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957044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-page_text-box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013C45-A2F3-F429-2DD2-6FCE0A14F6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4D359F-CB68-CB8E-2958-E33BAC2CD7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1250" y="1653118"/>
            <a:ext cx="4610100" cy="3237538"/>
          </a:xfrm>
          <a:solidFill>
            <a:schemeClr val="bg1">
              <a:alpha val="85000"/>
            </a:schemeClr>
          </a:solidFill>
        </p:spPr>
        <p:txBody>
          <a:bodyPr lIns="216000" tIns="216000" rIns="216000" bIns="216000"/>
          <a:lstStyle>
            <a:lvl1pPr marL="12600" indent="0"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European Medicines Agency logo">
            <a:extLst>
              <a:ext uri="{FF2B5EF4-FFF2-40B4-BE49-F238E27FC236}">
                <a16:creationId xmlns:a16="http://schemas.microsoft.com/office/drawing/2014/main" id="{7566D88C-75F1-13DD-74D9-BD04616C1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75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full-page_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FF9B0-D5E0-A6C3-D118-FB83C53C7F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12599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8C561-13AF-67F7-2BCE-9B107892EE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0150" y="2181225"/>
            <a:ext cx="4895850" cy="2495550"/>
          </a:xfrm>
        </p:spPr>
        <p:txBody>
          <a:bodyPr anchor="ctr"/>
          <a:lstStyle>
            <a:lvl1pPr marL="12599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6978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927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FF9B0-D5E0-A6C3-D118-FB83C53C7F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12599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196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_3-columns-with-tex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F5BB62EC-A753-72EB-60BA-EEBDF5299A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389939" y="2082078"/>
            <a:ext cx="2691823" cy="2018867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0650" y="4112914"/>
            <a:ext cx="2691112" cy="149817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741BEDC-CE67-493A-429A-DE04B94D31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715030" y="2082078"/>
            <a:ext cx="2691823" cy="2018867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C9F0556-FC09-125B-875D-E85EC3D4A51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715741" y="4112914"/>
            <a:ext cx="2691112" cy="149817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8EB8E921-3F1B-BC40-4504-1DA48B9E61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109527" y="2082078"/>
            <a:ext cx="2691823" cy="2018867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4F3154D-78F1-32B3-9608-74AEB406A8F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113713" y="4112914"/>
            <a:ext cx="2691112" cy="149817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D9CBDD-E0D7-20E6-95F0-E2A5D4E4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994629-7DFA-71D5-A453-C4D40822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8F54CE08-868C-9668-DAF4-1B66D5592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155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3-columns-with-tex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57167CE9-F00B-6319-5EBD-F40FDA3696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389939" y="1660495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2112" y="2826789"/>
            <a:ext cx="2304000" cy="864000"/>
          </a:xfrm>
          <a:solidFill>
            <a:schemeClr val="accent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F5BB62EC-A753-72EB-60BA-EEBDF5299A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751826" y="1660495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EDEE1C9-A073-033F-BD9E-F21C7028CA1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944000" y="2826789"/>
            <a:ext cx="2304000" cy="864000"/>
          </a:xfrm>
          <a:solidFill>
            <a:schemeClr val="accent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3CFDE7D9-1C8B-262F-9742-03988C0CC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3713" y="1660495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2B83E18-CB01-1BE0-114E-8E302C3EF9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05886" y="2826789"/>
            <a:ext cx="2304000" cy="864000"/>
          </a:xfrm>
          <a:solidFill>
            <a:schemeClr val="accent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4">
            <a:extLst>
              <a:ext uri="{FF2B5EF4-FFF2-40B4-BE49-F238E27FC236}">
                <a16:creationId xmlns:a16="http://schemas.microsoft.com/office/drawing/2014/main" id="{CD99D17F-CAFB-077E-7207-BBDBE59F6E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389939" y="4011150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686B8D1-94AF-3C99-4461-23E01052603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82112" y="5177444"/>
            <a:ext cx="2304000" cy="864000"/>
          </a:xfrm>
          <a:solidFill>
            <a:schemeClr val="accent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4">
            <a:extLst>
              <a:ext uri="{FF2B5EF4-FFF2-40B4-BE49-F238E27FC236}">
                <a16:creationId xmlns:a16="http://schemas.microsoft.com/office/drawing/2014/main" id="{524E731F-FF0D-8B47-E2C4-F3F82CDCAA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751826" y="4011150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3596EFD-4E77-43CF-6068-82E45B8CFC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44000" y="5177444"/>
            <a:ext cx="2304000" cy="864000"/>
          </a:xfrm>
          <a:solidFill>
            <a:schemeClr val="accent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746676FA-AE72-FEA2-B609-138E98169B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113713" y="4011150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20FB494-F043-5715-583A-6BE683607C3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05886" y="5177444"/>
            <a:ext cx="2304000" cy="864000"/>
          </a:xfrm>
          <a:solidFill>
            <a:schemeClr val="accent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D9CBDD-E0D7-20E6-95F0-E2A5D4E4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994629-7DFA-71D5-A453-C4D40822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8F54CE08-868C-9668-DAF4-1B66D5592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6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3-columns-with-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57167CE9-F00B-6319-5EBD-F40FDA3696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389939" y="1660495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A26A9-CBE6-817C-A325-404D4874F4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2112" y="2826789"/>
            <a:ext cx="2304000" cy="864000"/>
          </a:xfrm>
          <a:solidFill>
            <a:schemeClr val="tx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F5BB62EC-A753-72EB-60BA-EEBDF5299A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751826" y="1660495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EDEE1C9-A073-033F-BD9E-F21C7028CA1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944000" y="2826789"/>
            <a:ext cx="2304000" cy="864000"/>
          </a:xfrm>
          <a:solidFill>
            <a:schemeClr val="tx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3CFDE7D9-1C8B-262F-9742-03988C0CCE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3713" y="1660495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2B83E18-CB01-1BE0-114E-8E302C3EF9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05886" y="2826789"/>
            <a:ext cx="2304000" cy="864000"/>
          </a:xfrm>
          <a:solidFill>
            <a:schemeClr val="tx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4">
            <a:extLst>
              <a:ext uri="{FF2B5EF4-FFF2-40B4-BE49-F238E27FC236}">
                <a16:creationId xmlns:a16="http://schemas.microsoft.com/office/drawing/2014/main" id="{CD99D17F-CAFB-077E-7207-BBDBE59F6E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389939" y="4011150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686B8D1-94AF-3C99-4461-23E01052603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82112" y="5177444"/>
            <a:ext cx="2304000" cy="864000"/>
          </a:xfrm>
          <a:solidFill>
            <a:schemeClr val="tx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4">
            <a:extLst>
              <a:ext uri="{FF2B5EF4-FFF2-40B4-BE49-F238E27FC236}">
                <a16:creationId xmlns:a16="http://schemas.microsoft.com/office/drawing/2014/main" id="{524E731F-FF0D-8B47-E2C4-F3F82CDCAA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751826" y="4011150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3596EFD-4E77-43CF-6068-82E45B8CFC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44000" y="5177444"/>
            <a:ext cx="2304000" cy="864000"/>
          </a:xfrm>
          <a:solidFill>
            <a:schemeClr val="tx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746676FA-AE72-FEA2-B609-138E98169B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113713" y="4011150"/>
            <a:ext cx="2688347" cy="1512195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20FB494-F043-5715-583A-6BE683607C3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05886" y="5177444"/>
            <a:ext cx="2304000" cy="864000"/>
          </a:xfrm>
          <a:solidFill>
            <a:schemeClr val="tx2"/>
          </a:solidFill>
        </p:spPr>
        <p:txBody>
          <a:bodyPr lIns="72000" tIns="72000" rIns="72000" bIns="36000"/>
          <a:lstStyle>
            <a:lvl1pPr marL="12600" indent="0" algn="ctr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D9CBDD-E0D7-20E6-95F0-E2A5D4E4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Verdana Pro" panose="020B0604030504040204" pitchFamily="34" charset="0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994629-7DFA-71D5-A453-C4D40822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Verdana Pro" panose="020B0604030504040204" pitchFamily="34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8F54CE08-868C-9668-DAF4-1B66D5592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389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images_3-headings_midnigh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6BDF4B3-A9D7-CF72-3ADE-488EDFA580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4342" y="407333"/>
            <a:ext cx="3748193" cy="30247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Insert picture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6AD53-0B2C-FB3B-30F1-8B6206301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1" y="3428999"/>
            <a:ext cx="3748195" cy="2495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9078869-6A97-68DF-1AF9-BE4351CB29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937" y="3636791"/>
            <a:ext cx="3537879" cy="636032"/>
          </a:xfrm>
        </p:spPr>
        <p:txBody>
          <a:bodyPr/>
          <a:lstStyle>
            <a:lvl1pPr marL="12600" indent="0">
              <a:buNone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575E942-360B-A885-5E2E-35EF570ABE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937" y="4272823"/>
            <a:ext cx="3537880" cy="1483359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2024E-7056-431B-AB78-5A6E0ED51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79996" y="404284"/>
            <a:ext cx="3826931" cy="2495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57B7992-5641-569D-4A3D-0FB49679FF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1434" y="619745"/>
            <a:ext cx="3649132" cy="636032"/>
          </a:xfrm>
        </p:spPr>
        <p:txBody>
          <a:bodyPr/>
          <a:lstStyle>
            <a:lvl1pPr marL="12600" indent="0">
              <a:buNone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3758945-6DF8-9516-FD99-CED3337E73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1435" y="1255778"/>
            <a:ext cx="3649133" cy="1483359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4C26F6-279A-EC4E-5310-99E64F564D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79997" y="2899835"/>
            <a:ext cx="3826932" cy="30247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Insert picture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480498C-642C-B013-A608-101B567170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9468" y="404285"/>
            <a:ext cx="3748192" cy="30247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Insert picture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BFC1A3-27D5-D828-CDEA-3BC3802D0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9468" y="3428999"/>
            <a:ext cx="3750733" cy="2495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2BCD234-D8A8-052B-B8F3-D58522E622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3607" y="3636791"/>
            <a:ext cx="3537879" cy="636032"/>
          </a:xfrm>
        </p:spPr>
        <p:txBody>
          <a:bodyPr/>
          <a:lstStyle>
            <a:lvl1pPr marL="12600" indent="0">
              <a:buNone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BC1051F-4F1C-3EC8-F14A-A7640FE52B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3608" y="4272823"/>
            <a:ext cx="3537880" cy="1483359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3AE2A91-726F-BCEC-DF95-15ED8ED71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BD733C1-AEB1-A8C0-3897-07D1B975B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2" name="Picture 11" descr="European Medicines Agency logo">
            <a:extLst>
              <a:ext uri="{FF2B5EF4-FFF2-40B4-BE49-F238E27FC236}">
                <a16:creationId xmlns:a16="http://schemas.microsoft.com/office/drawing/2014/main" id="{550EF8FC-94F6-BA0E-AB06-64795A742F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326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images_3-headings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6BDF4B3-A9D7-CF72-3ADE-488EDFA580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4342" y="407333"/>
            <a:ext cx="3748193" cy="30247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Insert picture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6AD53-0B2C-FB3B-30F1-8B6206301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1" y="3428999"/>
            <a:ext cx="3748195" cy="24955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9078869-6A97-68DF-1AF9-BE4351CB29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975" y="3636791"/>
            <a:ext cx="3290048" cy="636032"/>
          </a:xfrm>
        </p:spPr>
        <p:txBody>
          <a:bodyPr/>
          <a:lstStyle>
            <a:lvl1pPr marL="12600" indent="0">
              <a:buNone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575E942-360B-A885-5E2E-35EF570ABE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0976" y="4272823"/>
            <a:ext cx="3290049" cy="1483359"/>
          </a:xfrm>
        </p:spPr>
        <p:txBody>
          <a:bodyPr/>
          <a:lstStyle>
            <a:lvl1pPr marL="1260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2024E-7056-431B-AB78-5A6E0ED51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79996" y="404284"/>
            <a:ext cx="3826931" cy="24955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57B7992-5641-569D-4A3D-0FB49679FF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74775" y="619745"/>
            <a:ext cx="3442447" cy="636032"/>
          </a:xfrm>
        </p:spPr>
        <p:txBody>
          <a:bodyPr/>
          <a:lstStyle>
            <a:lvl1pPr marL="12600" indent="0">
              <a:buNone/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3758945-6DF8-9516-FD99-CED3337E73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74776" y="1255778"/>
            <a:ext cx="3442448" cy="1483359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4C26F6-279A-EC4E-5310-99E64F564D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79997" y="2899835"/>
            <a:ext cx="3826932" cy="30247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Insert picture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480498C-642C-B013-A608-101B567170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9468" y="404285"/>
            <a:ext cx="3748192" cy="3024716"/>
          </a:xfrm>
        </p:spPr>
        <p:txBody>
          <a:bodyPr/>
          <a:lstStyle>
            <a:lvl1pPr marL="12600" indent="0">
              <a:buNone/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Insert picture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BFC1A3-27D5-D828-CDEA-3BC3802D0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9468" y="3428999"/>
            <a:ext cx="3750733" cy="24955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2BCD234-D8A8-052B-B8F3-D58522E622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529" y="3636791"/>
            <a:ext cx="3303495" cy="636032"/>
          </a:xfrm>
        </p:spPr>
        <p:txBody>
          <a:bodyPr/>
          <a:lstStyle>
            <a:lvl1pPr marL="12600" indent="0">
              <a:buNone/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edit, max. 2 lines</a:t>
            </a:r>
            <a:endParaRPr lang="en-GB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BC1051F-4F1C-3EC8-F14A-A7640FE52B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529" y="4272823"/>
            <a:ext cx="3303496" cy="1483359"/>
          </a:xfrm>
        </p:spPr>
        <p:txBody>
          <a:bodyPr/>
          <a:lstStyle>
            <a:lvl1pPr marL="12600" indent="0">
              <a:buNone/>
              <a:defRPr sz="1400">
                <a:latin typeface="+mn-lt"/>
              </a:defRPr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3AE2A91-726F-BCEC-DF95-15ED8ED71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1" y="6308816"/>
            <a:ext cx="395208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BD733C1-AEB1-A8C0-3897-07D1B975B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7009" y="6308815"/>
            <a:ext cx="9013376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2" name="Picture 11" descr="European Medicines Agency logo">
            <a:extLst>
              <a:ext uri="{FF2B5EF4-FFF2-40B4-BE49-F238E27FC236}">
                <a16:creationId xmlns:a16="http://schemas.microsoft.com/office/drawing/2014/main" id="{550EF8FC-94F6-BA0E-AB06-64795A742F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186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_Reflex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3A61D73-A6F8-5259-A0DC-8658419AE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3119967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1434" y="1537367"/>
            <a:ext cx="5761567" cy="177588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36pt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3429000"/>
            <a:ext cx="5761567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12585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2216" y="6308815"/>
            <a:ext cx="6350784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7" name="Picture 6" descr="European Medicines Agency logo">
            <a:extLst>
              <a:ext uri="{FF2B5EF4-FFF2-40B4-BE49-F238E27FC236}">
                <a16:creationId xmlns:a16="http://schemas.microsoft.com/office/drawing/2014/main" id="{102F11A0-5663-5BC4-1AD5-8A03F6460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971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-with-number_Reflex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5B6443D-7EE3-4CB8-A58F-9D0566362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0650" y="404813"/>
            <a:ext cx="3649663" cy="1247775"/>
          </a:xfrm>
        </p:spPr>
        <p:txBody>
          <a:bodyPr/>
          <a:lstStyle>
            <a:lvl1pPr marL="12600" indent="0">
              <a:buNone/>
              <a:defRPr sz="9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1179" y="2020358"/>
            <a:ext cx="7681384" cy="177588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48pt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1179" y="4163483"/>
            <a:ext cx="7681384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330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961" y="6308815"/>
            <a:ext cx="6350784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7" name="Picture 6" descr="European Medicines Agency logo">
            <a:extLst>
              <a:ext uri="{FF2B5EF4-FFF2-40B4-BE49-F238E27FC236}">
                <a16:creationId xmlns:a16="http://schemas.microsoft.com/office/drawing/2014/main" id="{102F11A0-5663-5BC4-1AD5-8A03F6460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6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Reflex-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uropean Medicines Agency logo">
            <a:extLst>
              <a:ext uri="{FF2B5EF4-FFF2-40B4-BE49-F238E27FC236}">
                <a16:creationId xmlns:a16="http://schemas.microsoft.com/office/drawing/2014/main" id="{D996EB49-2AA4-E36F-9A5E-C530DC8CB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84" y="404284"/>
            <a:ext cx="1531533" cy="5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49" y="2296160"/>
            <a:ext cx="8450263" cy="1121144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C6FB5B-DC94-AF5C-0F47-6249398290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390650" y="3426658"/>
            <a:ext cx="8450262" cy="121646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0649" y="5049843"/>
            <a:ext cx="8450263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2699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_Electric-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3A61D73-A6F8-5259-A0DC-8658419AE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3119967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1434" y="1537367"/>
            <a:ext cx="5761567" cy="177588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32pt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3429000"/>
            <a:ext cx="5761567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12585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2216" y="6308815"/>
            <a:ext cx="6350784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7" name="Picture 6" descr="European Medicines Agency logo">
            <a:extLst>
              <a:ext uri="{FF2B5EF4-FFF2-40B4-BE49-F238E27FC236}">
                <a16:creationId xmlns:a16="http://schemas.microsoft.com/office/drawing/2014/main" id="{102F11A0-5663-5BC4-1AD5-8A03F6460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075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-with-number_Electric-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5B6443D-7EE3-4CB8-A58F-9D0566362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0650" y="404813"/>
            <a:ext cx="3649663" cy="1247775"/>
          </a:xfrm>
        </p:spPr>
        <p:txBody>
          <a:bodyPr/>
          <a:lstStyle>
            <a:lvl1pPr marL="12600" indent="0">
              <a:buNone/>
              <a:defRPr sz="9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1179" y="2020358"/>
            <a:ext cx="7681384" cy="177588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48pt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1179" y="4163483"/>
            <a:ext cx="7681384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330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961" y="6308815"/>
            <a:ext cx="6350784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7" name="Picture 6" descr="European Medicines Agency logo">
            <a:extLst>
              <a:ext uri="{FF2B5EF4-FFF2-40B4-BE49-F238E27FC236}">
                <a16:creationId xmlns:a16="http://schemas.microsoft.com/office/drawing/2014/main" id="{102F11A0-5663-5BC4-1AD5-8A03F6460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989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_Cobalt-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3A61D73-A6F8-5259-A0DC-8658419AE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3119967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1434" y="1537367"/>
            <a:ext cx="5761567" cy="177588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32pt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3429000"/>
            <a:ext cx="5761567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12585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2216" y="6308815"/>
            <a:ext cx="6350784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5" name="Picture 4" descr="European Medicines Agency logo">
            <a:extLst>
              <a:ext uri="{FF2B5EF4-FFF2-40B4-BE49-F238E27FC236}">
                <a16:creationId xmlns:a16="http://schemas.microsoft.com/office/drawing/2014/main" id="{32EE2997-0FE6-AB48-1C34-F315CA425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45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-with-number_Cobalt-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5B6443D-7EE3-4CB8-A58F-9D0566362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0650" y="404813"/>
            <a:ext cx="3649663" cy="1247775"/>
          </a:xfrm>
        </p:spPr>
        <p:txBody>
          <a:bodyPr/>
          <a:lstStyle>
            <a:lvl1pPr marL="12600" indent="0">
              <a:buNone/>
              <a:defRPr sz="9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1179" y="2020358"/>
            <a:ext cx="7681384" cy="177588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48pt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1179" y="4163483"/>
            <a:ext cx="7681384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330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2"/>
                </a:solidFill>
                <a:latin typeface="Verdana Pro" panose="020B0604030504040204" pitchFamily="34" charset="0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961" y="6308815"/>
            <a:ext cx="6350784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2"/>
                </a:solidFill>
                <a:latin typeface="Verdana Pro" panose="020B0604030504040204" pitchFamily="34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2" name="Picture 1" descr="European Medicines Agency logo">
            <a:extLst>
              <a:ext uri="{FF2B5EF4-FFF2-40B4-BE49-F238E27FC236}">
                <a16:creationId xmlns:a16="http://schemas.microsoft.com/office/drawing/2014/main" id="{B595B035-99AA-CF60-7898-40662C69E6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295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_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3A61D73-A6F8-5259-A0DC-8658419AE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3119967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1434" y="1537367"/>
            <a:ext cx="5761567" cy="177588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36pt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3429000"/>
            <a:ext cx="5761567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12585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Verdana Pro" panose="020B0604030504040204" pitchFamily="34" charset="0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2216" y="6308815"/>
            <a:ext cx="6350784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Verdana Pro" panose="020B0604030504040204" pitchFamily="34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7" name="Picture 6" descr="European Medicines Agency logo">
            <a:extLst>
              <a:ext uri="{FF2B5EF4-FFF2-40B4-BE49-F238E27FC236}">
                <a16:creationId xmlns:a16="http://schemas.microsoft.com/office/drawing/2014/main" id="{102F11A0-5663-5BC4-1AD5-8A03F6460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182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-with-number_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5B6443D-7EE3-4CB8-A58F-9D0566362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0650" y="404813"/>
            <a:ext cx="3649663" cy="1247775"/>
          </a:xfrm>
        </p:spPr>
        <p:txBody>
          <a:bodyPr/>
          <a:lstStyle>
            <a:lvl1pPr marL="12600" indent="0">
              <a:buNone/>
              <a:defRPr sz="9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1179" y="2020358"/>
            <a:ext cx="7681384" cy="177588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48pt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1179" y="4163483"/>
            <a:ext cx="7681384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330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961" y="6308815"/>
            <a:ext cx="6350784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7" name="Picture 6" descr="European Medicines Agency logo">
            <a:extLst>
              <a:ext uri="{FF2B5EF4-FFF2-40B4-BE49-F238E27FC236}">
                <a16:creationId xmlns:a16="http://schemas.microsoft.com/office/drawing/2014/main" id="{102F11A0-5663-5BC4-1AD5-8A03F6460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264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_Midnight-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3A61D73-A6F8-5259-A0DC-8658419AE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0"/>
            <a:ext cx="3119967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1434" y="1537367"/>
            <a:ext cx="5761567" cy="177588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36pt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3429000"/>
            <a:ext cx="5761567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12585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2216" y="6308815"/>
            <a:ext cx="6350784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7" name="Picture 6" descr="European Medicines Agency logo">
            <a:extLst>
              <a:ext uri="{FF2B5EF4-FFF2-40B4-BE49-F238E27FC236}">
                <a16:creationId xmlns:a16="http://schemas.microsoft.com/office/drawing/2014/main" id="{102F11A0-5663-5BC4-1AD5-8A03F6460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556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-with-number_Midnight-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5B6443D-7EE3-4CB8-A58F-9D0566362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1179" y="404813"/>
            <a:ext cx="3649663" cy="1247775"/>
          </a:xfrm>
        </p:spPr>
        <p:txBody>
          <a:bodyPr/>
          <a:lstStyle>
            <a:lvl1pPr marL="12600" indent="0">
              <a:buNone/>
              <a:defRPr sz="9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1179" y="2020358"/>
            <a:ext cx="7681384" cy="177588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48pt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1179" y="4163483"/>
            <a:ext cx="7681384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330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961" y="6308815"/>
            <a:ext cx="6350784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7" name="Picture 6" descr="European Medicines Agency logo">
            <a:extLst>
              <a:ext uri="{FF2B5EF4-FFF2-40B4-BE49-F238E27FC236}">
                <a16:creationId xmlns:a16="http://schemas.microsoft.com/office/drawing/2014/main" id="{102F11A0-5663-5BC4-1AD5-8A03F6460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050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divider-with-number_Midnight-blue-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5B6443D-7EE3-4CB8-A58F-9D0566362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1179" y="404813"/>
            <a:ext cx="3649663" cy="1247775"/>
          </a:xfrm>
        </p:spPr>
        <p:txBody>
          <a:bodyPr/>
          <a:lstStyle>
            <a:lvl1pPr marL="12600" indent="0">
              <a:buNone/>
              <a:defRPr sz="9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1179" y="2020358"/>
            <a:ext cx="7681384" cy="177588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GB"/>
              <a:t>Click to add the chapter title, Verdana pro, 48pt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07B64-74CF-DCB6-9CD9-9B9F3DE1C0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1179" y="4163483"/>
            <a:ext cx="7681384" cy="1041400"/>
          </a:xfrm>
        </p:spPr>
        <p:txBody>
          <a:bodyPr/>
          <a:lstStyle>
            <a:lvl1pPr marL="12600" indent="0">
              <a:buNone/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a subheading, delete if not needed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330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961" y="6308815"/>
            <a:ext cx="6350784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7" name="Picture 6" descr="European Medicines Agency logo">
            <a:extLst>
              <a:ext uri="{FF2B5EF4-FFF2-40B4-BE49-F238E27FC236}">
                <a16:creationId xmlns:a16="http://schemas.microsoft.com/office/drawing/2014/main" id="{102F11A0-5663-5BC4-1AD5-8A03F6460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392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reflex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91F976-D365-6FE9-7800-F56F94EDB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0650" y="898616"/>
            <a:ext cx="792000" cy="7539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FE17D0-9423-31B2-D980-437F106C3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1618" y="1797052"/>
            <a:ext cx="7488767" cy="306696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add the quote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385AA21-02FB-E2C7-CE35-F22CD1C83B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51616" y="4864012"/>
            <a:ext cx="7488768" cy="490371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add the author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DC921-4D34-BF34-9F8B-FF785646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2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BE2C6-FE47-C801-FECC-6EE7A326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433" y="6308815"/>
            <a:ext cx="9038952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7" name="Picture 6" descr="European Medicines Agency logo">
            <a:extLst>
              <a:ext uri="{FF2B5EF4-FFF2-40B4-BE49-F238E27FC236}">
                <a16:creationId xmlns:a16="http://schemas.microsoft.com/office/drawing/2014/main" id="{102F11A0-5663-5BC4-1AD5-8A03F64604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DE28D0-0D3C-19D3-A434-ECCA57252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pic>
        <p:nvPicPr>
          <p:cNvPr id="8" name="Graphic 7" descr="European Medicines Agency logo">
            <a:extLst>
              <a:ext uri="{FF2B5EF4-FFF2-40B4-BE49-F238E27FC236}">
                <a16:creationId xmlns:a16="http://schemas.microsoft.com/office/drawing/2014/main" id="{A3900971-D8AE-E4FF-E2D1-542B50FD3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800" y="404284"/>
            <a:ext cx="1512000" cy="57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DDBFA7F-1AAA-E5F5-6080-035BEAEBD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923592"/>
            <a:ext cx="5404556" cy="1490396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 – max 3 lines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A5A61A-8B23-50ED-85F3-F32A7530215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31801" y="3582680"/>
            <a:ext cx="5404556" cy="12437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5328000"/>
            <a:ext cx="5404556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8545A3-0594-9B7E-8795-1E4956041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0"/>
            <a:ext cx="6096000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42633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Electric-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2E9B605-9AD1-5F3E-BCE7-BDB3C1FC4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0650" y="898616"/>
            <a:ext cx="792000" cy="7539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958F686-435D-B9ED-CCA2-112CB1739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1618" y="1797052"/>
            <a:ext cx="7488767" cy="306696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add the quote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8C09ED-E8F2-417D-A51A-1B8AA6285B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51616" y="4864012"/>
            <a:ext cx="7488768" cy="490371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add the author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F35BC67-B42A-FA6A-1D14-07C990489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2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BC39D5-0071-5683-A77F-F99F0DAE9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433" y="6308815"/>
            <a:ext cx="9038952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8" name="Picture 7" descr="European Medicines Agency logo">
            <a:extLst>
              <a:ext uri="{FF2B5EF4-FFF2-40B4-BE49-F238E27FC236}">
                <a16:creationId xmlns:a16="http://schemas.microsoft.com/office/drawing/2014/main" id="{27D195B8-3C09-BB4A-EA8E-F1A6684C3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492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Cobalt-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06CB37-234C-7FFC-25C4-FAD302141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0650" y="898616"/>
            <a:ext cx="792000" cy="7539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F563904-389F-0A54-6694-323668FC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618" y="1797052"/>
            <a:ext cx="7488767" cy="306696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29753DB-160D-042D-A8B9-FD346D9E4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1616" y="4864012"/>
            <a:ext cx="7488768" cy="490371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868569-3077-1BA2-A559-D6A77459F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2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1ADF152-4151-C832-DC22-919A6F6F0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433" y="6308815"/>
            <a:ext cx="9038952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4" name="Picture 3" descr="European Medicines Agency logo">
            <a:extLst>
              <a:ext uri="{FF2B5EF4-FFF2-40B4-BE49-F238E27FC236}">
                <a16:creationId xmlns:a16="http://schemas.microsoft.com/office/drawing/2014/main" id="{2D5149D2-55AE-4E81-76A6-B09C106282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00" y="6223847"/>
            <a:ext cx="1336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304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BDFDC65-6BE5-C325-DFE7-608A0129E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0650" y="898616"/>
            <a:ext cx="792000" cy="75397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9FD1EC7-EDE6-F3B9-EA78-D9447C0AD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1618" y="1797052"/>
            <a:ext cx="7488767" cy="306696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add the quote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4D5D57F-1091-AC71-23D3-74D5147920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51616" y="4864012"/>
            <a:ext cx="7488768" cy="490371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add the author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8E22B1F-9A5D-6E36-1EC2-B334809EE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2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C5EB9BB-75FE-45CC-BA28-BC3B6A7D7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433" y="6308815"/>
            <a:ext cx="9038952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4" name="Picture 3" descr="European Medicines Agency logo">
            <a:extLst>
              <a:ext uri="{FF2B5EF4-FFF2-40B4-BE49-F238E27FC236}">
                <a16:creationId xmlns:a16="http://schemas.microsoft.com/office/drawing/2014/main" id="{2EB1E70C-5F07-8C76-9A26-CB1B8952C8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362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E07C546-85EB-55B9-8810-0D762AF4C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0650" y="898616"/>
            <a:ext cx="792000" cy="75397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9FD1EC7-EDE6-F3B9-EA78-D9447C0AD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1618" y="1797052"/>
            <a:ext cx="7488767" cy="306696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add the quote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4D5D57F-1091-AC71-23D3-74D5147920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51616" y="4864012"/>
            <a:ext cx="7488768" cy="490371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add the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0B5DB-3F64-1FE9-919A-DBAE7B332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2" y="6308816"/>
            <a:ext cx="369631" cy="288835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9660D1-E428-6645-BE6E-E93CDDDCE1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6B192-C657-973E-7635-2A89798D4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433" y="6308815"/>
            <a:ext cx="9038952" cy="288836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4" name="Picture 3" descr="European Medicines Agency logo">
            <a:extLst>
              <a:ext uri="{FF2B5EF4-FFF2-40B4-BE49-F238E27FC236}">
                <a16:creationId xmlns:a16="http://schemas.microsoft.com/office/drawing/2014/main" id="{2EB1E70C-5F07-8C76-9A26-CB1B8952C8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144" y="6212418"/>
            <a:ext cx="1333056" cy="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49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ground_electric-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4318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ground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1002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ground_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3724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ground_midnight-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5640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ground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5755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-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C4557EF-3C08-E135-4E43-84B2F16499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2000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597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Reflex-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European Medicines Agency logo">
            <a:extLst>
              <a:ext uri="{FF2B5EF4-FFF2-40B4-BE49-F238E27FC236}">
                <a16:creationId xmlns:a16="http://schemas.microsoft.com/office/drawing/2014/main" id="{A3900971-D8AE-E4FF-E2D1-542B50FD31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800" y="404284"/>
            <a:ext cx="1512000" cy="5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49" y="2296160"/>
            <a:ext cx="8450263" cy="1121144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C6FB5B-DC94-AF5C-0F47-6249398290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390650" y="3426658"/>
            <a:ext cx="8450262" cy="121646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0649" y="5049843"/>
            <a:ext cx="8450263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9365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uropean Medicines A logo">
            <a:extLst>
              <a:ext uri="{FF2B5EF4-FFF2-40B4-BE49-F238E27FC236}">
                <a16:creationId xmlns:a16="http://schemas.microsoft.com/office/drawing/2014/main" id="{58E9C7A7-360E-2334-37C7-5CC75975A5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889" y="988891"/>
            <a:ext cx="3236223" cy="1056725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47376A0-C9B1-9D93-37A8-30A6629A81C4}"/>
              </a:ext>
            </a:extLst>
          </p:cNvPr>
          <p:cNvSpPr txBox="1">
            <a:spLocks/>
          </p:cNvSpPr>
          <p:nvPr userDrawn="1"/>
        </p:nvSpPr>
        <p:spPr>
          <a:xfrm>
            <a:off x="2144618" y="2941035"/>
            <a:ext cx="7902766" cy="609791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05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>
                <a:solidFill>
                  <a:schemeClr val="bg1"/>
                </a:solidFill>
                <a:latin typeface="+mn-lt"/>
              </a:rPr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D0C52C5-283E-370D-B9FE-6E5061FA3AA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51616" y="3638701"/>
            <a:ext cx="7488768" cy="364067"/>
          </a:xfrm>
        </p:spPr>
        <p:txBody>
          <a:bodyPr bIns="0" anchor="b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add your email address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C35F9D4-D702-F80A-1967-2B585DD6D5F5}"/>
              </a:ext>
            </a:extLst>
          </p:cNvPr>
          <p:cNvSpPr txBox="1">
            <a:spLocks/>
          </p:cNvSpPr>
          <p:nvPr userDrawn="1"/>
        </p:nvSpPr>
        <p:spPr>
          <a:xfrm>
            <a:off x="4334934" y="4788309"/>
            <a:ext cx="3522133" cy="364067"/>
          </a:xfrm>
          <a:prstGeom prst="rect">
            <a:avLst/>
          </a:prstGeom>
        </p:spPr>
        <p:txBody>
          <a:bodyPr lIns="0" tIns="0" rIns="0" bIns="0"/>
          <a:lstStyle>
            <a:lvl1pPr algn="l" defTabSz="8072438" rtl="0" fontAlgn="base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Clr>
                <a:srgbClr val="000000"/>
              </a:buClr>
              <a:defRPr sz="15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6700" algn="l" defTabSz="8072438" rtl="0" fontAlgn="base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Char char="•"/>
              <a:defRPr sz="1350">
                <a:solidFill>
                  <a:schemeClr val="tx1"/>
                </a:solidFill>
                <a:latin typeface="+mn-lt"/>
                <a:cs typeface="+mn-cs"/>
              </a:defRPr>
            </a:lvl2pPr>
            <a:lvl3pPr marL="522288" indent="-231775" algn="l" defTabSz="8072438" rtl="0" fontAlgn="base">
              <a:lnSpc>
                <a:spcPts val="18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769938" indent="-219075" algn="l" defTabSz="8072438" rtl="0" fontAlgn="base">
              <a:lnSpc>
                <a:spcPts val="15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  <a:buFont typeface="Verdana" pitchFamily="34" charset="0"/>
              <a:buChar char="•"/>
              <a:defRPr sz="1050">
                <a:solidFill>
                  <a:schemeClr val="tx1"/>
                </a:solidFill>
                <a:latin typeface="+mn-lt"/>
                <a:cs typeface="+mn-cs"/>
              </a:defRPr>
            </a:lvl4pPr>
            <a:lvl5pPr marL="1016000" marR="0" indent="-225425" algn="l" defTabSz="8072438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  <a:buSzTx/>
              <a:buFont typeface="Verdana" pitchFamily="34" charset="0"/>
              <a:buChar char="–"/>
              <a:tabLst/>
              <a:defRPr sz="1050">
                <a:solidFill>
                  <a:schemeClr val="tx1"/>
                </a:solidFill>
                <a:latin typeface="+mn-lt"/>
                <a:cs typeface="+mn-cs"/>
              </a:defRPr>
            </a:lvl5pPr>
            <a:lvl6pPr marL="1014413" indent="-226800" algn="l" defTabSz="8072438" rtl="0" fontAlgn="base">
              <a:lnSpc>
                <a:spcPts val="15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  <a:buFont typeface="Verdana" pitchFamily="34" charset="0"/>
              <a:buChar char="–"/>
              <a:defRPr lang="en-GB" altLang="en-US" sz="1050" smtClean="0">
                <a:solidFill>
                  <a:schemeClr val="tx1"/>
                </a:solidFill>
                <a:latin typeface="+mn-lt"/>
                <a:cs typeface="+mn-cs"/>
              </a:defRPr>
            </a:lvl6pPr>
            <a:lvl7pPr marL="1015200" indent="-225425" algn="l" defTabSz="8072438" rtl="0" fontAlgn="base">
              <a:lnSpc>
                <a:spcPts val="15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  <a:buFont typeface="Verdana" pitchFamily="34" charset="0"/>
              <a:buChar char="–"/>
              <a:defRPr sz="1050">
                <a:solidFill>
                  <a:schemeClr val="tx1"/>
                </a:solidFill>
                <a:latin typeface="+mn-lt"/>
                <a:cs typeface="+mn-cs"/>
              </a:defRPr>
            </a:lvl7pPr>
            <a:lvl8pPr marL="1015200" indent="-225425" algn="l" defTabSz="8072438" rtl="0" fontAlgn="base">
              <a:lnSpc>
                <a:spcPts val="15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  <a:buFont typeface="Verdana" pitchFamily="34" charset="0"/>
              <a:buChar char="–"/>
              <a:defRPr sz="1050">
                <a:solidFill>
                  <a:schemeClr val="tx1"/>
                </a:solidFill>
                <a:latin typeface="+mn-lt"/>
                <a:cs typeface="+mn-cs"/>
              </a:defRPr>
            </a:lvl8pPr>
            <a:lvl9pPr marL="1015200" indent="-225425" algn="l" defTabSz="8072438" rtl="0" fontAlgn="base">
              <a:lnSpc>
                <a:spcPts val="15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  <a:buFont typeface="Verdana" pitchFamily="34" charset="0"/>
              <a:buChar char="–"/>
              <a:defRPr sz="105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lnSpc>
                <a:spcPts val="2133"/>
              </a:lnSpc>
              <a:spcAft>
                <a:spcPts val="0"/>
              </a:spcAft>
              <a:defRPr/>
            </a:pPr>
            <a:r>
              <a:rPr lang="en-US"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Follow us</a:t>
            </a:r>
          </a:p>
        </p:txBody>
      </p:sp>
      <p:pic>
        <p:nvPicPr>
          <p:cNvPr id="6" name="Graphic 5" descr="LinkedIn icon">
            <a:hlinkClick r:id="rId3"/>
            <a:extLst>
              <a:ext uri="{FF2B5EF4-FFF2-40B4-BE49-F238E27FC236}">
                <a16:creationId xmlns:a16="http://schemas.microsoft.com/office/drawing/2014/main" id="{3CAFCB86-6CB8-86B1-0259-1C6CE697AD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6963" y="5227224"/>
            <a:ext cx="457200" cy="457200"/>
          </a:xfrm>
          <a:prstGeom prst="rect">
            <a:avLst/>
          </a:prstGeom>
        </p:spPr>
      </p:pic>
      <p:pic>
        <p:nvPicPr>
          <p:cNvPr id="7" name="Graphic 7" descr="YouTube icon">
            <a:hlinkClick r:id="rId6"/>
            <a:extLst>
              <a:ext uri="{FF2B5EF4-FFF2-40B4-BE49-F238E27FC236}">
                <a16:creationId xmlns:a16="http://schemas.microsoft.com/office/drawing/2014/main" id="{4F4527E6-970D-889E-CE8F-63163CC0B1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1250" y="5235258"/>
            <a:ext cx="457200" cy="457200"/>
          </a:xfrm>
          <a:prstGeom prst="rect">
            <a:avLst/>
          </a:prstGeom>
        </p:spPr>
      </p:pic>
      <p:pic>
        <p:nvPicPr>
          <p:cNvPr id="8" name="Graphic 8" descr="Instagram icon">
            <a:hlinkClick r:id="rId9"/>
            <a:extLst>
              <a:ext uri="{FF2B5EF4-FFF2-40B4-BE49-F238E27FC236}">
                <a16:creationId xmlns:a16="http://schemas.microsoft.com/office/drawing/2014/main" id="{5A24BCB9-AABE-62A0-C847-6AD22B7B9E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26250" y="5235258"/>
            <a:ext cx="457200" cy="457200"/>
          </a:xfrm>
          <a:prstGeom prst="rect">
            <a:avLst/>
          </a:prstGeom>
        </p:spPr>
      </p:pic>
      <p:pic>
        <p:nvPicPr>
          <p:cNvPr id="9" name="Graphic 8">
            <a:hlinkClick r:id="rId12"/>
            <a:extLst>
              <a:ext uri="{FF2B5EF4-FFF2-40B4-BE49-F238E27FC236}">
                <a16:creationId xmlns:a16="http://schemas.microsoft.com/office/drawing/2014/main" id="{ACFDDE8D-0FA3-9CED-2F8E-D05CC77449B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56250" y="523525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596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-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uropean Medicines Agency logo">
            <a:extLst>
              <a:ext uri="{FF2B5EF4-FFF2-40B4-BE49-F238E27FC236}">
                <a16:creationId xmlns:a16="http://schemas.microsoft.com/office/drawing/2014/main" id="{1E390345-C517-2769-277B-91073C343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434" y="2405525"/>
            <a:ext cx="3651716" cy="1192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8C4440-D301-A466-0637-5DF95F4A4033}"/>
              </a:ext>
            </a:extLst>
          </p:cNvPr>
          <p:cNvSpPr txBox="1"/>
          <p:nvPr userDrawn="1"/>
        </p:nvSpPr>
        <p:spPr>
          <a:xfrm>
            <a:off x="3759911" y="4275726"/>
            <a:ext cx="4672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>
                <a:solidFill>
                  <a:schemeClr val="bg1"/>
                </a:solidFill>
                <a:latin typeface="+mn-lt"/>
              </a:rPr>
              <a:t>Find out more on </a:t>
            </a:r>
            <a:r>
              <a:rPr lang="en-GB" sz="2000" b="1">
                <a:solidFill>
                  <a:schemeClr val="bg1"/>
                </a:solidFill>
                <a:latin typeface="+mn-lt"/>
              </a:rPr>
              <a:t>ema.europa.eu</a:t>
            </a:r>
          </a:p>
        </p:txBody>
      </p:sp>
    </p:spTree>
    <p:extLst>
      <p:ext uri="{BB962C8B-B14F-4D97-AF65-F5344CB8AC3E}">
        <p14:creationId xmlns:p14="http://schemas.microsoft.com/office/powerpoint/2010/main" val="74898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midnigh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DE28D0-0D3C-19D3-A434-ECCA57252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3200">
              <a:latin typeface="Verdana Pro" panose="020B0604030504040204" pitchFamily="34" charset="0"/>
            </a:endParaRPr>
          </a:p>
        </p:txBody>
      </p:sp>
      <p:pic>
        <p:nvPicPr>
          <p:cNvPr id="8" name="Graphic 7" descr="European Medicines Agency logo">
            <a:extLst>
              <a:ext uri="{FF2B5EF4-FFF2-40B4-BE49-F238E27FC236}">
                <a16:creationId xmlns:a16="http://schemas.microsoft.com/office/drawing/2014/main" id="{A3900971-D8AE-E4FF-E2D1-542B50FD3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800" y="404284"/>
            <a:ext cx="1512000" cy="5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1923592"/>
            <a:ext cx="5404556" cy="1490396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 – max 3 lines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C6FB5B-DC94-AF5C-0F47-6249398290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31801" y="3582680"/>
            <a:ext cx="5404556" cy="12437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5328000"/>
            <a:ext cx="5404556" cy="874707"/>
          </a:xfrm>
        </p:spPr>
        <p:txBody>
          <a:bodyPr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8545A3-0594-9B7E-8795-1E4956041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096000" y="0"/>
            <a:ext cx="6096000" cy="6858000"/>
          </a:xfrm>
        </p:spPr>
        <p:txBody>
          <a:bodyPr anchor="t"/>
          <a:lstStyle>
            <a:lvl1pPr marL="0" indent="0">
              <a:buNone/>
              <a:defRPr sz="3200">
                <a:latin typeface="Verdana Pro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7439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400764"/>
            <a:ext cx="9408584" cy="960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en-GB"/>
              <a:t>Slide title, Verdana Pro, 32pt</a:t>
            </a:r>
            <a:br>
              <a:rPr lang="en-GB"/>
            </a:br>
            <a:r>
              <a:rPr lang="en-GB"/>
              <a:t>max. 2 lines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653118"/>
            <a:ext cx="9408584" cy="427143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MSIPCMContentMarking" descr="{&quot;HashCode&quot;:171484491,&quot;Placement&quot;:&quot;Footer&quot;,&quot;Top&quot;:523.417664,&quot;Left&quot;:334.660858,&quot;SlideWidth&quot;:960,&quot;SlideHeight&quot;:540}">
            <a:extLst>
              <a:ext uri="{FF2B5EF4-FFF2-40B4-BE49-F238E27FC236}">
                <a16:creationId xmlns:a16="http://schemas.microsoft.com/office/drawing/2014/main" id="{A08AC4CD-D12F-1B4A-8FE8-A9FA71E1BDD5}"/>
              </a:ext>
            </a:extLst>
          </p:cNvPr>
          <p:cNvSpPr txBox="1"/>
          <p:nvPr userDrawn="1"/>
        </p:nvSpPr>
        <p:spPr>
          <a:xfrm>
            <a:off x="4250193" y="6698841"/>
            <a:ext cx="3691615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37373"/>
                </a:solidFill>
                <a:latin typeface="Verdana Pro" panose="020B0604030504040204" pitchFamily="34" charset="0"/>
              </a:rPr>
              <a:t>Classified as internal/staff &amp; contractors by the European Medicines Agency </a:t>
            </a:r>
            <a:endParaRPr lang="en-NL" sz="700">
              <a:solidFill>
                <a:srgbClr val="737373"/>
              </a:solidFill>
              <a:latin typeface="Verdana Pro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5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22" r:id="rId2"/>
    <p:sldLayoutId id="2147483672" r:id="rId3"/>
    <p:sldLayoutId id="2147483723" r:id="rId4"/>
    <p:sldLayoutId id="2147483673" r:id="rId5"/>
    <p:sldLayoutId id="2147483724" r:id="rId6"/>
    <p:sldLayoutId id="2147483716" r:id="rId7"/>
    <p:sldLayoutId id="2147483725" r:id="rId8"/>
    <p:sldLayoutId id="2147483680" r:id="rId9"/>
    <p:sldLayoutId id="2147483726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86" r:id="rId17"/>
    <p:sldLayoutId id="2147483693" r:id="rId18"/>
    <p:sldLayoutId id="2147483664" r:id="rId19"/>
    <p:sldLayoutId id="2147483737" r:id="rId20"/>
    <p:sldLayoutId id="2147483694" r:id="rId21"/>
    <p:sldLayoutId id="2147483692" r:id="rId22"/>
    <p:sldLayoutId id="2147483688" r:id="rId23"/>
    <p:sldLayoutId id="2147483691" r:id="rId24"/>
    <p:sldLayoutId id="2147483757" r:id="rId25"/>
    <p:sldLayoutId id="2147483756" r:id="rId26"/>
    <p:sldLayoutId id="2147483703" r:id="rId27"/>
    <p:sldLayoutId id="2147483666" r:id="rId28"/>
    <p:sldLayoutId id="2147483667" r:id="rId29"/>
    <p:sldLayoutId id="2147483728" r:id="rId30"/>
    <p:sldLayoutId id="2147483750" r:id="rId31"/>
    <p:sldLayoutId id="2147483751" r:id="rId32"/>
    <p:sldLayoutId id="2147483752" r:id="rId33"/>
    <p:sldLayoutId id="2147483753" r:id="rId34"/>
    <p:sldLayoutId id="2147483755" r:id="rId35"/>
    <p:sldLayoutId id="2147483689" r:id="rId36"/>
    <p:sldLayoutId id="2147483695" r:id="rId37"/>
    <p:sldLayoutId id="2147483696" r:id="rId38"/>
    <p:sldLayoutId id="2147483700" r:id="rId39"/>
    <p:sldLayoutId id="2147483679" r:id="rId40"/>
    <p:sldLayoutId id="2147483699" r:id="rId41"/>
    <p:sldLayoutId id="2147483684" r:id="rId42"/>
    <p:sldLayoutId id="2147483683" r:id="rId43"/>
    <p:sldLayoutId id="2147483709" r:id="rId44"/>
    <p:sldLayoutId id="2147483681" r:id="rId45"/>
    <p:sldLayoutId id="2147483697" r:id="rId46"/>
    <p:sldLayoutId id="2147483698" r:id="rId47"/>
    <p:sldLayoutId id="2147483727" r:id="rId48"/>
    <p:sldLayoutId id="2147483717" r:id="rId49"/>
    <p:sldLayoutId id="2147483718" r:id="rId50"/>
    <p:sldLayoutId id="2147483749" r:id="rId51"/>
    <p:sldLayoutId id="2147483738" r:id="rId52"/>
    <p:sldLayoutId id="2147483721" r:id="rId53"/>
    <p:sldLayoutId id="2147483719" r:id="rId54"/>
    <p:sldLayoutId id="2147483720" r:id="rId55"/>
    <p:sldLayoutId id="2147483702" r:id="rId56"/>
    <p:sldLayoutId id="2147483701" r:id="rId57"/>
    <p:sldLayoutId id="2147483704" r:id="rId58"/>
    <p:sldLayoutId id="2147483730" r:id="rId59"/>
    <p:sldLayoutId id="2147483705" r:id="rId60"/>
    <p:sldLayoutId id="2147483731" r:id="rId61"/>
    <p:sldLayoutId id="2147483706" r:id="rId62"/>
    <p:sldLayoutId id="2147483732" r:id="rId63"/>
    <p:sldLayoutId id="2147483707" r:id="rId64"/>
    <p:sldLayoutId id="2147483733" r:id="rId65"/>
    <p:sldLayoutId id="2147483708" r:id="rId66"/>
    <p:sldLayoutId id="2147483735" r:id="rId67"/>
    <p:sldLayoutId id="2147483734" r:id="rId68"/>
    <p:sldLayoutId id="2147483674" r:id="rId69"/>
    <p:sldLayoutId id="2147483675" r:id="rId70"/>
    <p:sldLayoutId id="2147483676" r:id="rId71"/>
    <p:sldLayoutId id="2147483677" r:id="rId72"/>
    <p:sldLayoutId id="2147483682" r:id="rId73"/>
    <p:sldLayoutId id="2147483746" r:id="rId74"/>
    <p:sldLayoutId id="2147483745" r:id="rId75"/>
    <p:sldLayoutId id="2147483747" r:id="rId76"/>
    <p:sldLayoutId id="2147483744" r:id="rId77"/>
    <p:sldLayoutId id="2147483748" r:id="rId78"/>
    <p:sldLayoutId id="2147483685" r:id="rId79"/>
    <p:sldLayoutId id="2147483743" r:id="rId80"/>
    <p:sldLayoutId id="2147483678" r:id="rId8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15995" algn="l" defTabSz="914377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15995" algn="l" defTabSz="914377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Verdana Pro" panose="020B0604030504040204" pitchFamily="34" charset="0"/>
        <a:buChar char="◦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15995" algn="l" defTabSz="914377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Verdana Pro" panose="020B0604030504040204" pitchFamily="34" charset="0"/>
        <a:buChar char="–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15995" algn="l" defTabSz="914377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Font typeface="Verdana Pro" panose="020B0604030504040204" pitchFamily="34" charset="0"/>
        <a:buChar char="–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15995" algn="l" defTabSz="914377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SzPct val="100000"/>
        <a:buFont typeface="Verdana Pro" panose="020B0604030504040204" pitchFamily="34" charset="0"/>
        <a:buChar char="–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2" userDrawn="1">
          <p15:clr>
            <a:srgbClr val="F26B43"/>
          </p15:clr>
        </p15:guide>
        <p15:guide id="4" pos="7408" userDrawn="1">
          <p15:clr>
            <a:srgbClr val="F26B43"/>
          </p15:clr>
        </p15:guide>
        <p15:guide id="5" orient="horz" pos="860" userDrawn="1">
          <p15:clr>
            <a:srgbClr val="F26B43"/>
          </p15:clr>
        </p15:guide>
        <p15:guide id="6" orient="horz" pos="3913" userDrawn="1">
          <p15:clr>
            <a:srgbClr val="F26B43"/>
          </p15:clr>
        </p15:guide>
        <p15:guide id="7" pos="756" userDrawn="1">
          <p15:clr>
            <a:srgbClr val="F26B43"/>
          </p15:clr>
        </p15:guide>
        <p15:guide id="8" pos="876" userDrawn="1">
          <p15:clr>
            <a:srgbClr val="F26B43"/>
          </p15:clr>
        </p15:guide>
        <p15:guide id="9" pos="1360" userDrawn="1">
          <p15:clr>
            <a:srgbClr val="F26B43"/>
          </p15:clr>
        </p15:guide>
        <p15:guide id="10" pos="1965" userDrawn="1">
          <p15:clr>
            <a:srgbClr val="F26B43"/>
          </p15:clr>
        </p15:guide>
        <p15:guide id="11" pos="1481" userDrawn="1">
          <p15:clr>
            <a:srgbClr val="F26B43"/>
          </p15:clr>
        </p15:guide>
        <p15:guide id="12" pos="3780" userDrawn="1">
          <p15:clr>
            <a:srgbClr val="F26B43"/>
          </p15:clr>
        </p15:guide>
        <p15:guide id="13" pos="3900" userDrawn="1">
          <p15:clr>
            <a:srgbClr val="F26B43"/>
          </p15:clr>
        </p15:guide>
        <p15:guide id="14" pos="4384" userDrawn="1">
          <p15:clr>
            <a:srgbClr val="F26B43"/>
          </p15:clr>
        </p15:guide>
        <p15:guide id="15" pos="4505" userDrawn="1">
          <p15:clr>
            <a:srgbClr val="F26B43"/>
          </p15:clr>
        </p15:guide>
        <p15:guide id="16" pos="4989" userDrawn="1">
          <p15:clr>
            <a:srgbClr val="F26B43"/>
          </p15:clr>
        </p15:guide>
        <p15:guide id="17" pos="5111" userDrawn="1">
          <p15:clr>
            <a:srgbClr val="F26B43"/>
          </p15:clr>
        </p15:guide>
        <p15:guide id="18" pos="5593" userDrawn="1">
          <p15:clr>
            <a:srgbClr val="F26B43"/>
          </p15:clr>
        </p15:guide>
        <p15:guide id="19" pos="5715" userDrawn="1">
          <p15:clr>
            <a:srgbClr val="F26B43"/>
          </p15:clr>
        </p15:guide>
        <p15:guide id="20" pos="6199" userDrawn="1">
          <p15:clr>
            <a:srgbClr val="F26B43"/>
          </p15:clr>
        </p15:guide>
        <p15:guide id="21" pos="6320" userDrawn="1">
          <p15:clr>
            <a:srgbClr val="F26B43"/>
          </p15:clr>
        </p15:guide>
        <p15:guide id="22" pos="6804" userDrawn="1">
          <p15:clr>
            <a:srgbClr val="F26B43"/>
          </p15:clr>
        </p15:guide>
        <p15:guide id="23" pos="6924" userDrawn="1">
          <p15:clr>
            <a:srgbClr val="F26B43"/>
          </p15:clr>
        </p15:guide>
        <p15:guide id="24" pos="2087" userDrawn="1">
          <p15:clr>
            <a:srgbClr val="F26B43"/>
          </p15:clr>
        </p15:guide>
        <p15:guide id="25" pos="2569" userDrawn="1">
          <p15:clr>
            <a:srgbClr val="F26B43"/>
          </p15:clr>
        </p15:guide>
        <p15:guide id="26" pos="2691" userDrawn="1">
          <p15:clr>
            <a:srgbClr val="F26B43"/>
          </p15:clr>
        </p15:guide>
        <p15:guide id="27" pos="3175" userDrawn="1">
          <p15:clr>
            <a:srgbClr val="F26B43"/>
          </p15:clr>
        </p15:guide>
        <p15:guide id="28" pos="3296" userDrawn="1">
          <p15:clr>
            <a:srgbClr val="F26B43"/>
          </p15:clr>
        </p15:guide>
        <p15:guide id="29" orient="horz" pos="1041" userDrawn="1">
          <p15:clr>
            <a:srgbClr val="F26B43"/>
          </p15:clr>
        </p15:guide>
        <p15:guide id="30" orient="horz" pos="4156" userDrawn="1">
          <p15:clr>
            <a:srgbClr val="F26B43"/>
          </p15:clr>
        </p15:guide>
        <p15:guide id="31" orient="horz" pos="3732" userDrawn="1">
          <p15:clr>
            <a:srgbClr val="F26B43"/>
          </p15:clr>
        </p15:guide>
        <p15:guide id="33" orient="horz" pos="2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wp@ema.europa.eu" TargetMode="External"/><Relationship Id="rId2" Type="http://schemas.openxmlformats.org/officeDocument/2006/relationships/hyperlink" Target="http://chrome-extension:/efaidnbmnnnibpcajpcglclefindmkaj/https:/www.ema.europa.eu/en/documents/other/consolidated-3-year-rolling-work-plan-methodology-working-party-2025-2027_en.pdf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0E81E-04D8-357F-7C46-4ED69F93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Workshop on </a:t>
            </a:r>
            <a:r>
              <a:rPr lang="en-US"/>
              <a:t>Use of External Controls for Evidence Generation in Regulatory Decision-Making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60734-4B8D-C2DA-9610-7025B7B871A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/>
              <a:t>3 November 2025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7B425-ABA8-7E69-8523-263DFBDC2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Multi-stakeholder platform Advisory Group meeting</a:t>
            </a:r>
          </a:p>
          <a:p>
            <a:r>
              <a:rPr lang="en-GB"/>
              <a:t>26 June 2025 </a:t>
            </a:r>
            <a:endParaRPr lang="en-NL"/>
          </a:p>
        </p:txBody>
      </p:sp>
      <p:pic>
        <p:nvPicPr>
          <p:cNvPr id="7" name="Picture Placeholder 6" descr="A circular pattern with a circle in the middle">
            <a:extLst>
              <a:ext uri="{FF2B5EF4-FFF2-40B4-BE49-F238E27FC236}">
                <a16:creationId xmlns:a16="http://schemas.microsoft.com/office/drawing/2014/main" id="{DA16CB17-9594-29F1-B1AB-2976722D20C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778" r="27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366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C9A82-8BB3-6728-C599-91831776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Workshop on External Controls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0EC24-BE08-327F-8635-20EDE36DB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227965" indent="-215900"/>
            <a:r>
              <a:rPr lang="en-US"/>
              <a:t>Need for guidance on use of external controls was prioritized by the Methodology Working Party (MWP) in it’s </a:t>
            </a:r>
            <a:r>
              <a:rPr lang="en-US">
                <a:hlinkClick r:id="rId2"/>
              </a:rPr>
              <a:t>consolidated 3-year workplan 2025-2027 </a:t>
            </a:r>
            <a:endParaRPr lang="en-US"/>
          </a:p>
          <a:p>
            <a:pPr marL="227965" indent="-215900"/>
            <a:r>
              <a:rPr lang="en-US"/>
              <a:t>Work has started on a “</a:t>
            </a:r>
            <a:r>
              <a:rPr lang="en-US" i="1"/>
              <a:t>Draft Reflection Paper on the Use of External Controls for Evidence Generation in Regulatory Decision-Making</a:t>
            </a:r>
            <a:r>
              <a:rPr lang="en-US"/>
              <a:t>” </a:t>
            </a:r>
          </a:p>
          <a:p>
            <a:pPr marL="227965" indent="-215900"/>
            <a:r>
              <a:rPr lang="en-US"/>
              <a:t>As part of the drafting process, MWP would like to </a:t>
            </a:r>
            <a:r>
              <a:rPr lang="en-US" b="1"/>
              <a:t>engage with external stakeholders</a:t>
            </a:r>
            <a:r>
              <a:rPr lang="en-US"/>
              <a:t> to </a:t>
            </a:r>
            <a:r>
              <a:rPr lang="en-US" b="1"/>
              <a:t>explore opportunities and the potential use of external controls </a:t>
            </a:r>
            <a:r>
              <a:rPr lang="en-US"/>
              <a:t>in the regulatory setting and </a:t>
            </a:r>
            <a:r>
              <a:rPr lang="en-US" b="1"/>
              <a:t>discuss</a:t>
            </a:r>
            <a:r>
              <a:rPr lang="en-US"/>
              <a:t> related </a:t>
            </a:r>
            <a:r>
              <a:rPr lang="en-US" b="1"/>
              <a:t>methodological challenges </a:t>
            </a:r>
            <a:r>
              <a:rPr lang="en-US"/>
              <a:t>to draw causal conclusions </a:t>
            </a:r>
          </a:p>
          <a:p>
            <a:pPr marL="227965" indent="-215900"/>
            <a:r>
              <a:rPr lang="en-US"/>
              <a:t>As reflected in the ACT EU workplan, a </a:t>
            </a:r>
            <a:r>
              <a:rPr lang="en-US" b="1"/>
              <a:t>hybrid workshop </a:t>
            </a:r>
            <a:r>
              <a:rPr lang="en-US"/>
              <a:t>is planned for 3 November 2025 (time tbc) </a:t>
            </a:r>
          </a:p>
          <a:p>
            <a:pPr marL="227965" indent="-215900"/>
            <a:r>
              <a:rPr lang="en-US" b="1"/>
              <a:t>Scientific </a:t>
            </a:r>
            <a:r>
              <a:rPr lang="en-US" b="1" err="1"/>
              <a:t>Programme</a:t>
            </a:r>
            <a:r>
              <a:rPr lang="en-US" b="1"/>
              <a:t> Committee </a:t>
            </a:r>
            <a:r>
              <a:rPr lang="en-US"/>
              <a:t>established and 2 additional members sought (main interaction planned for September &amp; October)</a:t>
            </a:r>
          </a:p>
          <a:p>
            <a:pPr marL="227965" indent="-215900"/>
            <a:r>
              <a:rPr lang="en-GB"/>
              <a:t>Candidates to reach out to </a:t>
            </a:r>
            <a:r>
              <a:rPr lang="en-GB">
                <a:hlinkClick r:id="rId3"/>
              </a:rPr>
              <a:t>mwp@ema.europa.eu</a:t>
            </a:r>
            <a:r>
              <a:rPr lang="en-GB"/>
              <a:t> by 16 July 2025</a:t>
            </a:r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E72F1-D3F3-ACBB-909C-22B4B528F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660D1-E428-6645-BE6E-E93CDDDCE12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70BED-C4B6-9389-B6E1-9DE696AD1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EMA/MWP Workshop on External Controls – 3 November 2025</a:t>
            </a:r>
          </a:p>
        </p:txBody>
      </p:sp>
    </p:spTree>
    <p:extLst>
      <p:ext uri="{BB962C8B-B14F-4D97-AF65-F5344CB8AC3E}">
        <p14:creationId xmlns:p14="http://schemas.microsoft.com/office/powerpoint/2010/main" val="66476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A 2024">
      <a:dk1>
        <a:srgbClr val="000000"/>
      </a:dk1>
      <a:lt1>
        <a:srgbClr val="FFFFFF"/>
      </a:lt1>
      <a:dk2>
        <a:srgbClr val="072B5D"/>
      </a:dk2>
      <a:lt2>
        <a:srgbClr val="E7E6E6"/>
      </a:lt2>
      <a:accent1>
        <a:srgbClr val="003399"/>
      </a:accent1>
      <a:accent2>
        <a:srgbClr val="3AB9A3"/>
      </a:accent2>
      <a:accent3>
        <a:srgbClr val="0D6DFB"/>
      </a:accent3>
      <a:accent4>
        <a:srgbClr val="FECB00"/>
      </a:accent4>
      <a:accent5>
        <a:srgbClr val="C7CBE6"/>
      </a:accent5>
      <a:accent6>
        <a:srgbClr val="74197B"/>
      </a:accent6>
      <a:hlink>
        <a:srgbClr val="0D6DFC"/>
      </a:hlink>
      <a:folHlink>
        <a:srgbClr val="75197C"/>
      </a:folHlink>
    </a:clrScheme>
    <a:fontScheme name="EMA Verdana Pro">
      <a:majorFont>
        <a:latin typeface="Verdana Pro"/>
        <a:ea typeface=""/>
        <a:cs typeface=""/>
      </a:majorFont>
      <a:minorFont>
        <a:latin typeface="Verdana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3D41EF0-CC24-7A4D-BFFC-60332F858CB2}" vid="{6099E17C-5264-5F45-A609-2FECE4F491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8C52F5AD8A7744B59EAC5F351B4904" ma:contentTypeVersion="4" ma:contentTypeDescription="Create a new document." ma:contentTypeScope="" ma:versionID="57d0604be2b83bcc444c44004e75ae2f">
  <xsd:schema xmlns:xsd="http://www.w3.org/2001/XMLSchema" xmlns:xs="http://www.w3.org/2001/XMLSchema" xmlns:p="http://schemas.microsoft.com/office/2006/metadata/properties" xmlns:ns2="f1072b94-b5b3-4044-a1c4-bdff76fca497" targetNamespace="http://schemas.microsoft.com/office/2006/metadata/properties" ma:root="true" ma:fieldsID="77833715592b0aa1b167562e68fe475f" ns2:_="">
    <xsd:import namespace="f1072b94-b5b3-4044-a1c4-bdff76fca4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72b94-b5b3-4044-a1c4-bdff76fca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1D21F3-05A4-41A8-9CD3-DD2DF3B4BAC4}">
  <ds:schemaRefs>
    <ds:schemaRef ds:uri="f1072b94-b5b3-4044-a1c4-bdff76fca49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94DED7-9682-4329-975F-09C6F9CFB6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2326A5-CA94-48C3-9C06-65F31B634D02}">
  <ds:schemaRefs>
    <ds:schemaRef ds:uri="f1072b94-b5b3-4044-a1c4-bdff76fca4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EMA corporate template</Template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Workshop on Use of External Controls for Evidence Generation in Regulatory Decision-Making</vt:lpstr>
      <vt:lpstr>Workshop on External Controls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Rondak Ina-Christine</dc:creator>
  <cp:keywords/>
  <dc:description/>
  <cp:revision>3</cp:revision>
  <dcterms:created xsi:type="dcterms:W3CDTF">2025-06-24T11:15:29Z</dcterms:created>
  <dcterms:modified xsi:type="dcterms:W3CDTF">2025-06-26T14:26:49Z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Classified as internal/staff &amp; contractors by the European Medicines Agency </vt:lpwstr>
  </property>
  <property fmtid="{D5CDD505-2E9C-101B-9397-08002B2CF9AE}" pid="4" name="ContentTypeId">
    <vt:lpwstr>0x0101001A8C52F5AD8A7744B59EAC5F351B4904</vt:lpwstr>
  </property>
  <property fmtid="{D5CDD505-2E9C-101B-9397-08002B2CF9AE}" pid="5" name="md88a9328e0745cf9286d941a4709fb9">
    <vt:lpwstr>English (EN)|bc972daa-d91f-4fb6-88cc-c602dce93b8e</vt:lpwstr>
  </property>
  <property fmtid="{D5CDD505-2E9C-101B-9397-08002B2CF9AE}" pid="6" name="h5de1757165944c2a83019307e803a2e">
    <vt:lpwstr>EMA|f5c9fc3d-56c5-4333-8692-9cd3dc4a9d0b</vt:lpwstr>
  </property>
  <property fmtid="{D5CDD505-2E9C-101B-9397-08002B2CF9AE}" pid="7" name="TaxKeyword">
    <vt:lpwstr/>
  </property>
  <property fmtid="{D5CDD505-2E9C-101B-9397-08002B2CF9AE}" pid="8" name="MediaServiceImageTags">
    <vt:lpwstr/>
  </property>
  <property fmtid="{D5CDD505-2E9C-101B-9397-08002B2CF9AE}" pid="9" name="e237f3eb10e340329171c4842ffa471f">
    <vt:lpwstr/>
  </property>
  <property fmtid="{D5CDD505-2E9C-101B-9397-08002B2CF9AE}" pid="10" name="EMA/EXT">
    <vt:lpwstr>422;#EMA|f5c9fc3d-56c5-4333-8692-9cd3dc4a9d0b</vt:lpwstr>
  </property>
  <property fmtid="{D5CDD505-2E9C-101B-9397-08002B2CF9AE}" pid="11" name="TaxKeywordTaxHTField">
    <vt:lpwstr/>
  </property>
  <property fmtid="{D5CDD505-2E9C-101B-9397-08002B2CF9AE}" pid="12" name="Document language">
    <vt:lpwstr>423;#English (EN)|bc972daa-d91f-4fb6-88cc-c602dce93b8e</vt:lpwstr>
  </property>
  <property fmtid="{D5CDD505-2E9C-101B-9397-08002B2CF9AE}" pid="13" name="Responsible_x0020_body">
    <vt:lpwstr/>
  </property>
  <property fmtid="{D5CDD505-2E9C-101B-9397-08002B2CF9AE}" pid="14" name="Document_x0020_category">
    <vt:lpwstr/>
  </property>
  <property fmtid="{D5CDD505-2E9C-101B-9397-08002B2CF9AE}" pid="15" name="lb20c4ea59944f8581c8e100c66a8a29">
    <vt:lpwstr/>
  </property>
  <property fmtid="{D5CDD505-2E9C-101B-9397-08002B2CF9AE}" pid="16" name="Responsible body">
    <vt:lpwstr/>
  </property>
  <property fmtid="{D5CDD505-2E9C-101B-9397-08002B2CF9AE}" pid="17" name="Document category">
    <vt:lpwstr/>
  </property>
  <property fmtid="{D5CDD505-2E9C-101B-9397-08002B2CF9AE}" pid="18" name="MSIP_Label_0eea11ca-d417-4147-80ed-01a58412c458_Enabled">
    <vt:lpwstr>true</vt:lpwstr>
  </property>
  <property fmtid="{D5CDD505-2E9C-101B-9397-08002B2CF9AE}" pid="19" name="MSIP_Label_0eea11ca-d417-4147-80ed-01a58412c458_SetDate">
    <vt:lpwstr>2024-04-24T12:43:58Z</vt:lpwstr>
  </property>
  <property fmtid="{D5CDD505-2E9C-101B-9397-08002B2CF9AE}" pid="20" name="MSIP_Label_0eea11ca-d417-4147-80ed-01a58412c458_Method">
    <vt:lpwstr>Privileged</vt:lpwstr>
  </property>
  <property fmtid="{D5CDD505-2E9C-101B-9397-08002B2CF9AE}" pid="21" name="MSIP_Label_0eea11ca-d417-4147-80ed-01a58412c458_Name">
    <vt:lpwstr>0eea11ca-d417-4147-80ed-01a58412c458</vt:lpwstr>
  </property>
  <property fmtid="{D5CDD505-2E9C-101B-9397-08002B2CF9AE}" pid="22" name="MSIP_Label_0eea11ca-d417-4147-80ed-01a58412c458_SiteId">
    <vt:lpwstr>bc9dc15c-61bc-4f03-b60b-e5b6d8922839</vt:lpwstr>
  </property>
  <property fmtid="{D5CDD505-2E9C-101B-9397-08002B2CF9AE}" pid="23" name="MSIP_Label_0eea11ca-d417-4147-80ed-01a58412c458_ActionId">
    <vt:lpwstr>628ff5e7-9bbc-448c-8a0b-11fc62f51c8b</vt:lpwstr>
  </property>
  <property fmtid="{D5CDD505-2E9C-101B-9397-08002B2CF9AE}" pid="24" name="MSIP_Label_0eea11ca-d417-4147-80ed-01a58412c458_ContentBits">
    <vt:lpwstr>2</vt:lpwstr>
  </property>
  <property fmtid="{D5CDD505-2E9C-101B-9397-08002B2CF9AE}" pid="25" name="Order">
    <vt:lpwstr>751700.000000000</vt:lpwstr>
  </property>
  <property fmtid="{D5CDD505-2E9C-101B-9397-08002B2CF9AE}" pid="26" name="AlternateThumbnailUrl">
    <vt:lpwstr>, </vt:lpwstr>
  </property>
  <property fmtid="{D5CDD505-2E9C-101B-9397-08002B2CF9AE}" pid="27" name="ComplianceAssetId">
    <vt:lpwstr/>
  </property>
  <property fmtid="{D5CDD505-2E9C-101B-9397-08002B2CF9AE}" pid="28" name="ThumbnailExists">
    <vt:bool>false</vt:bool>
  </property>
  <property fmtid="{D5CDD505-2E9C-101B-9397-08002B2CF9AE}" pid="29" name="PreviewExists">
    <vt:bool>false</vt:bool>
  </property>
  <property fmtid="{D5CDD505-2E9C-101B-9397-08002B2CF9AE}" pid="30" name="SharedWithUsers">
    <vt:lpwstr>10;#Martins Marcia</vt:lpwstr>
  </property>
  <property fmtid="{D5CDD505-2E9C-101B-9397-08002B2CF9AE}" pid="31" name="xd_ProgID">
    <vt:lpwstr/>
  </property>
  <property fmtid="{D5CDD505-2E9C-101B-9397-08002B2CF9AE}" pid="32" name="TemplateUrl">
    <vt:lpwstr/>
  </property>
  <property fmtid="{D5CDD505-2E9C-101B-9397-08002B2CF9AE}" pid="33" name="_ExtendedDescription">
    <vt:lpwstr/>
  </property>
  <property fmtid="{D5CDD505-2E9C-101B-9397-08002B2CF9AE}" pid="34" name="xd_Signature">
    <vt:lpwstr/>
  </property>
  <property fmtid="{D5CDD505-2E9C-101B-9397-08002B2CF9AE}" pid="35" name="TriggerFlowInfo">
    <vt:lpwstr/>
  </property>
  <property fmtid="{D5CDD505-2E9C-101B-9397-08002B2CF9AE}" pid="36" name="_SourceUrl">
    <vt:lpwstr/>
  </property>
  <property fmtid="{D5CDD505-2E9C-101B-9397-08002B2CF9AE}" pid="37" name="_SharedFileIndex">
    <vt:lpwstr/>
  </property>
  <property fmtid="{D5CDD505-2E9C-101B-9397-08002B2CF9AE}" pid="38" name="EMA_x002F_EXT">
    <vt:lpwstr>422;#EMA|f5c9fc3d-56c5-4333-8692-9cd3dc4a9d0b</vt:lpwstr>
  </property>
  <property fmtid="{D5CDD505-2E9C-101B-9397-08002B2CF9AE}" pid="39" name="Document_x0020_language">
    <vt:lpwstr>423;#English (EN)|bc972daa-d91f-4fb6-88cc-c602dce93b8e</vt:lpwstr>
  </property>
</Properties>
</file>