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58" r:id="rId5"/>
    <p:sldMasterId id="2147483771" r:id="rId6"/>
    <p:sldMasterId id="2147483788" r:id="rId7"/>
  </p:sldMasterIdLst>
  <p:notesMasterIdLst>
    <p:notesMasterId r:id="rId46"/>
  </p:notesMasterIdLst>
  <p:handoutMasterIdLst>
    <p:handoutMasterId r:id="rId47"/>
  </p:handoutMasterIdLst>
  <p:sldIdLst>
    <p:sldId id="2147483018" r:id="rId8"/>
    <p:sldId id="2147483035" r:id="rId9"/>
    <p:sldId id="2147483036" r:id="rId10"/>
    <p:sldId id="2147483017" r:id="rId11"/>
    <p:sldId id="2147483138" r:id="rId12"/>
    <p:sldId id="2147483037" r:id="rId13"/>
    <p:sldId id="2147483129" r:id="rId14"/>
    <p:sldId id="2147483130" r:id="rId15"/>
    <p:sldId id="2147483137" r:id="rId16"/>
    <p:sldId id="2147483094" r:id="rId17"/>
    <p:sldId id="7313" r:id="rId18"/>
    <p:sldId id="7314" r:id="rId19"/>
    <p:sldId id="7316" r:id="rId20"/>
    <p:sldId id="7315" r:id="rId21"/>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147483025" r:id="rId36"/>
    <p:sldId id="2147483026" r:id="rId37"/>
    <p:sldId id="2147483027" r:id="rId38"/>
    <p:sldId id="2147483028" r:id="rId39"/>
    <p:sldId id="2147483029" r:id="rId40"/>
    <p:sldId id="2147483038" r:id="rId41"/>
    <p:sldId id="2147483032" r:id="rId42"/>
    <p:sldId id="2147483039" r:id="rId43"/>
    <p:sldId id="2147483033" r:id="rId44"/>
    <p:sldId id="2147471855" r:id="rId45"/>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035822-E8B5-E01F-B72F-0CDEC2A971B0}" name="Zanoletty Perez Ana" initials="AZ" userId="S::ana.zanolettyperez@ema.europa.eu::47198be4-a551-4165-aed8-7c92f46a0d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ECE"/>
    <a:srgbClr val="0A6FFD"/>
    <a:srgbClr val="072B5D"/>
    <a:srgbClr val="E60000"/>
    <a:srgbClr val="00549F"/>
    <a:srgbClr val="005172"/>
    <a:srgbClr val="009BBB"/>
    <a:srgbClr val="0098DB"/>
    <a:srgbClr val="175E54"/>
    <a:srgbClr val="FF6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540"/>
  </p:normalViewPr>
  <p:slideViewPr>
    <p:cSldViewPr snapToGrid="0">
      <p:cViewPr varScale="1">
        <p:scale>
          <a:sx n="59" d="100"/>
          <a:sy n="59" d="100"/>
        </p:scale>
        <p:origin x="106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59DAC6-8EA8-0A7E-8557-AAFE9215B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Verdana Pro" panose="020B0604030504040204" pitchFamily="34" charset="0"/>
            </a:endParaRPr>
          </a:p>
        </p:txBody>
      </p:sp>
      <p:sp>
        <p:nvSpPr>
          <p:cNvPr id="3" name="Date Placeholder 2">
            <a:extLst>
              <a:ext uri="{FF2B5EF4-FFF2-40B4-BE49-F238E27FC236}">
                <a16:creationId xmlns:a16="http://schemas.microsoft.com/office/drawing/2014/main" id="{2F069B82-6BB7-4E11-E216-EEBF684F4A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B5866-062F-B44B-AC17-C6F56F5B636D}" type="datetimeFigureOut">
              <a:rPr lang="en-GB" smtClean="0">
                <a:latin typeface="Verdana Pro" panose="020B0604030504040204" pitchFamily="34" charset="0"/>
              </a:rPr>
              <a:t>03/06/2025</a:t>
            </a:fld>
            <a:endParaRPr lang="en-GB">
              <a:latin typeface="Verdana Pro" panose="020B0604030504040204" pitchFamily="34" charset="0"/>
            </a:endParaRPr>
          </a:p>
        </p:txBody>
      </p:sp>
      <p:sp>
        <p:nvSpPr>
          <p:cNvPr id="4" name="Footer Placeholder 3">
            <a:extLst>
              <a:ext uri="{FF2B5EF4-FFF2-40B4-BE49-F238E27FC236}">
                <a16:creationId xmlns:a16="http://schemas.microsoft.com/office/drawing/2014/main" id="{8333CE78-69C8-2461-B873-FD1BFE6E06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Verdana Pro" panose="020B0604030504040204" pitchFamily="34" charset="0"/>
            </a:endParaRPr>
          </a:p>
        </p:txBody>
      </p:sp>
      <p:sp>
        <p:nvSpPr>
          <p:cNvPr id="5" name="Slide Number Placeholder 4">
            <a:extLst>
              <a:ext uri="{FF2B5EF4-FFF2-40B4-BE49-F238E27FC236}">
                <a16:creationId xmlns:a16="http://schemas.microsoft.com/office/drawing/2014/main" id="{7D541B45-BEC8-ECB8-9A12-B8F98BD11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17D190-7105-0147-89DC-985BE22C8944}" type="slidenum">
              <a:rPr lang="en-GB" smtClean="0">
                <a:latin typeface="Verdana Pro" panose="020B0604030504040204" pitchFamily="34" charset="0"/>
              </a:rPr>
              <a:t>‹#›</a:t>
            </a:fld>
            <a:endParaRPr lang="en-GB">
              <a:latin typeface="Verdana Pro" panose="020B0604030504040204" pitchFamily="34" charset="0"/>
            </a:endParaRPr>
          </a:p>
        </p:txBody>
      </p:sp>
    </p:spTree>
    <p:extLst>
      <p:ext uri="{BB962C8B-B14F-4D97-AF65-F5344CB8AC3E}">
        <p14:creationId xmlns:p14="http://schemas.microsoft.com/office/powerpoint/2010/main" val="346676017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ro" panose="020B060403050404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ro" panose="020B0604030504040204" pitchFamily="34" charset="0"/>
              </a:defRPr>
            </a:lvl1pPr>
          </a:lstStyle>
          <a:p>
            <a:fld id="{AFAFFFA7-35CD-EA49-8701-45E304657B05}" type="datetimeFigureOut">
              <a:rPr lang="en-GB" smtClean="0"/>
              <a:pPr/>
              <a:t>03/06/2025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ro" panose="020B060403050404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ro" panose="020B0604030504040204" pitchFamily="34" charset="0"/>
              </a:defRPr>
            </a:lvl1pPr>
          </a:lstStyle>
          <a:p>
            <a:fld id="{7B5906B2-5D16-8A42-AA57-51BBB41CB586}" type="slidenum">
              <a:rPr lang="en-GB" smtClean="0"/>
              <a:pPr/>
              <a:t>‹#›</a:t>
            </a:fld>
            <a:endParaRPr lang="en-GB"/>
          </a:p>
        </p:txBody>
      </p:sp>
    </p:spTree>
    <p:extLst>
      <p:ext uri="{BB962C8B-B14F-4D97-AF65-F5344CB8AC3E}">
        <p14:creationId xmlns:p14="http://schemas.microsoft.com/office/powerpoint/2010/main" val="4282417254"/>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Verdana Pro" panose="020B0604030504040204" pitchFamily="34" charset="0"/>
        <a:ea typeface="+mn-ea"/>
        <a:cs typeface="+mn-cs"/>
      </a:defRPr>
    </a:lvl1pPr>
    <a:lvl2pPr marL="457189" algn="l" defTabSz="914377" rtl="0" eaLnBrk="1" latinLnBrk="0" hangingPunct="1">
      <a:defRPr sz="1200" b="0" i="0" kern="1200">
        <a:solidFill>
          <a:schemeClr val="tx1"/>
        </a:solidFill>
        <a:latin typeface="Verdana Pro" panose="020B0604030504040204" pitchFamily="34" charset="0"/>
        <a:ea typeface="+mn-ea"/>
        <a:cs typeface="+mn-cs"/>
      </a:defRPr>
    </a:lvl2pPr>
    <a:lvl3pPr marL="914377" algn="l" defTabSz="914377" rtl="0" eaLnBrk="1" latinLnBrk="0" hangingPunct="1">
      <a:defRPr sz="1200" b="0" i="0" kern="1200">
        <a:solidFill>
          <a:schemeClr val="tx1"/>
        </a:solidFill>
        <a:latin typeface="Verdana Pro" panose="020B0604030504040204" pitchFamily="34" charset="0"/>
        <a:ea typeface="+mn-ea"/>
        <a:cs typeface="+mn-cs"/>
      </a:defRPr>
    </a:lvl3pPr>
    <a:lvl4pPr marL="1371566" algn="l" defTabSz="914377" rtl="0" eaLnBrk="1" latinLnBrk="0" hangingPunct="1">
      <a:defRPr sz="1200" b="0" i="0" kern="1200">
        <a:solidFill>
          <a:schemeClr val="tx1"/>
        </a:solidFill>
        <a:latin typeface="Verdana Pro" panose="020B0604030504040204" pitchFamily="34" charset="0"/>
        <a:ea typeface="+mn-ea"/>
        <a:cs typeface="+mn-cs"/>
      </a:defRPr>
    </a:lvl4pPr>
    <a:lvl5pPr marL="1828754" algn="l" defTabSz="914377" rtl="0" eaLnBrk="1" latinLnBrk="0" hangingPunct="1">
      <a:defRPr sz="1200" b="0" i="0" kern="1200">
        <a:solidFill>
          <a:schemeClr val="tx1"/>
        </a:solidFill>
        <a:latin typeface="Verdana Pro" panose="020B0604030504040204" pitchFamily="34"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B5906B2-5D16-8A42-AA57-51BBB41CB586}" type="slidenum">
              <a:rPr lang="en-GB" smtClean="0"/>
              <a:pPr/>
              <a:t>1</a:t>
            </a:fld>
            <a:endParaRPr lang="en-GB"/>
          </a:p>
        </p:txBody>
      </p:sp>
    </p:spTree>
    <p:extLst>
      <p:ext uri="{BB962C8B-B14F-4D97-AF65-F5344CB8AC3E}">
        <p14:creationId xmlns:p14="http://schemas.microsoft.com/office/powerpoint/2010/main" val="101964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35555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US" sz="1200" b="1"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6AC066-7655-40BE-8A53-3276D02A128E}"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3284945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79244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35397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image_midnight-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DE28D0-0D3C-19D3-A434-ECCA57252593}"/>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GB" sz="3200">
              <a:latin typeface="Verdana Pro" panose="020B0604030504040204" pitchFamily="34" charset="0"/>
            </a:endParaRPr>
          </a:p>
        </p:txBody>
      </p:sp>
      <p:sp>
        <p:nvSpPr>
          <p:cNvPr id="2" name="Title 1"/>
          <p:cNvSpPr>
            <a:spLocks noGrp="1"/>
          </p:cNvSpPr>
          <p:nvPr>
            <p:ph type="title" hasCustomPrompt="1"/>
          </p:nvPr>
        </p:nvSpPr>
        <p:spPr>
          <a:xfrm>
            <a:off x="431801" y="1923592"/>
            <a:ext cx="5404556" cy="1490396"/>
          </a:xfrm>
        </p:spPr>
        <p:txBody>
          <a:bodyPr anchor="b">
            <a:normAutofit/>
          </a:bodyPr>
          <a:lstStyle>
            <a:lvl1pPr>
              <a:defRPr sz="3200">
                <a:solidFill>
                  <a:schemeClr val="bg1"/>
                </a:solidFill>
                <a:latin typeface="+mj-lt"/>
              </a:defRPr>
            </a:lvl1pPr>
          </a:lstStyle>
          <a:p>
            <a:r>
              <a:rPr lang="en-GB"/>
              <a:t>Click to edit Master title style – max 3 lines</a:t>
            </a:r>
            <a:endParaRPr lang="en-US"/>
          </a:p>
        </p:txBody>
      </p:sp>
      <p:sp>
        <p:nvSpPr>
          <p:cNvPr id="9" name="Text Placeholder 2">
            <a:extLst>
              <a:ext uri="{FF2B5EF4-FFF2-40B4-BE49-F238E27FC236}">
                <a16:creationId xmlns:a16="http://schemas.microsoft.com/office/drawing/2014/main" id="{78C6FB5B-DC94-AF5C-0F47-624939829000}"/>
              </a:ext>
            </a:extLst>
          </p:cNvPr>
          <p:cNvSpPr>
            <a:spLocks noGrp="1"/>
          </p:cNvSpPr>
          <p:nvPr>
            <p:ph type="body" idx="11"/>
          </p:nvPr>
        </p:nvSpPr>
        <p:spPr>
          <a:xfrm>
            <a:off x="431801" y="3582680"/>
            <a:ext cx="5404556" cy="1243707"/>
          </a:xfrm>
        </p:spPr>
        <p:txBody>
          <a:bodyPr anchor="t">
            <a:normAutofit/>
          </a:bodyPr>
          <a:lstStyle>
            <a:lvl1pPr marL="0" indent="0">
              <a:buNone/>
              <a:defRPr sz="2400" b="0">
                <a:solidFill>
                  <a:schemeClr val="bg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431801" y="5328000"/>
            <a:ext cx="5404556" cy="874707"/>
          </a:xfrm>
        </p:spPr>
        <p:txBody>
          <a:bodyPr bIns="0" anchor="b">
            <a:normAutofit/>
          </a:bodyPr>
          <a:lstStyle>
            <a:lvl1pPr marL="0" indent="0">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Picture Placeholder 2">
            <a:extLst>
              <a:ext uri="{FF2B5EF4-FFF2-40B4-BE49-F238E27FC236}">
                <a16:creationId xmlns:a16="http://schemas.microsoft.com/office/drawing/2014/main" id="{B28545A3-0594-9B7E-8795-1E4956041BDA}"/>
              </a:ext>
              <a:ext uri="{C183D7F6-B498-43B3-948B-1728B52AA6E4}">
                <adec:decorative xmlns:adec="http://schemas.microsoft.com/office/drawing/2017/decorative" val="1"/>
              </a:ext>
            </a:extLst>
          </p:cNvPr>
          <p:cNvSpPr>
            <a:spLocks noGrp="1" noChangeAspect="1"/>
          </p:cNvSpPr>
          <p:nvPr>
            <p:ph type="pic" idx="10"/>
          </p:nvPr>
        </p:nvSpPr>
        <p:spPr>
          <a:xfrm>
            <a:off x="6096000" y="0"/>
            <a:ext cx="6096000" cy="6858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pic>
        <p:nvPicPr>
          <p:cNvPr id="10" name="Graphic 9" descr="European Medicines Agency logo">
            <a:extLst>
              <a:ext uri="{FF2B5EF4-FFF2-40B4-BE49-F238E27FC236}">
                <a16:creationId xmlns:a16="http://schemas.microsoft.com/office/drawing/2014/main" id="{C29C4DA9-DB65-F137-AADF-702C0395B2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3666" y="404284"/>
            <a:ext cx="1338170" cy="509779"/>
          </a:xfrm>
          <a:prstGeom prst="rect">
            <a:avLst/>
          </a:prstGeom>
        </p:spPr>
      </p:pic>
      <p:pic>
        <p:nvPicPr>
          <p:cNvPr id="11" name="Picture 10" descr="A picture containing application&#10;&#10;Description automatically generated">
            <a:extLst>
              <a:ext uri="{FF2B5EF4-FFF2-40B4-BE49-F238E27FC236}">
                <a16:creationId xmlns:a16="http://schemas.microsoft.com/office/drawing/2014/main" id="{5DE0135F-570F-5C8F-DB97-A1D970F6E2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1" y="248097"/>
            <a:ext cx="1132836" cy="786572"/>
          </a:xfrm>
          <a:prstGeom prst="rect">
            <a:avLst/>
          </a:prstGeom>
        </p:spPr>
      </p:pic>
      <p:pic>
        <p:nvPicPr>
          <p:cNvPr id="12" name="Picture 11" descr="Logo, company name&#10;&#10;Description automatically generated">
            <a:extLst>
              <a:ext uri="{FF2B5EF4-FFF2-40B4-BE49-F238E27FC236}">
                <a16:creationId xmlns:a16="http://schemas.microsoft.com/office/drawing/2014/main" id="{6A4EE205-A6E0-9443-36EF-E869C885A7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0865" y="279401"/>
            <a:ext cx="1251543" cy="650538"/>
          </a:xfrm>
          <a:prstGeom prst="rect">
            <a:avLst/>
          </a:prstGeom>
        </p:spPr>
      </p:pic>
    </p:spTree>
    <p:extLst>
      <p:ext uri="{BB962C8B-B14F-4D97-AF65-F5344CB8AC3E}">
        <p14:creationId xmlns:p14="http://schemas.microsoft.com/office/powerpoint/2010/main" val="574392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ext_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sz="half" idx="1"/>
          </p:nvPr>
        </p:nvSpPr>
        <p:spPr>
          <a:xfrm>
            <a:off x="431799" y="1653118"/>
            <a:ext cx="5568951" cy="4271433"/>
          </a:xfrm>
        </p:spPr>
        <p:txBody>
          <a:bodyPr/>
          <a:lstStyle>
            <a:lvl1pPr>
              <a:lnSpc>
                <a:spcPct val="100000"/>
              </a:lnSpc>
              <a:spcAft>
                <a:spcPts val="1200"/>
              </a:spcAft>
              <a:defRPr>
                <a:latin typeface="+mn-lt"/>
              </a:defRPr>
            </a:lvl1pPr>
            <a:lvl2pPr>
              <a:lnSpc>
                <a:spcPct val="100000"/>
              </a:lnSpc>
              <a:spcAft>
                <a:spcPts val="1200"/>
              </a:spcAft>
              <a:defRPr>
                <a:latin typeface="+mn-lt"/>
              </a:defRPr>
            </a:lvl2pPr>
            <a:lvl3pPr>
              <a:lnSpc>
                <a:spcPct val="100000"/>
              </a:lnSpc>
              <a:spcAft>
                <a:spcPts val="1200"/>
              </a:spcAft>
              <a:defRPr>
                <a:latin typeface="+mn-lt"/>
              </a:defRPr>
            </a:lvl3pPr>
            <a:lvl4pPr>
              <a:lnSpc>
                <a:spcPct val="100000"/>
              </a:lnSpc>
              <a:spcAft>
                <a:spcPts val="1200"/>
              </a:spcAft>
              <a:defRPr/>
            </a:lvl4pPr>
            <a:lvl5pPr>
              <a:lnSpc>
                <a:spcPct val="100000"/>
              </a:lnSpc>
              <a:spcAft>
                <a:spcPts val="1200"/>
              </a:spcAft>
              <a:defRPr/>
            </a:lvl5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6191254" y="1653118"/>
            <a:ext cx="5568948" cy="4271433"/>
          </a:xfrm>
        </p:spPr>
        <p:txBody>
          <a:bodyPr/>
          <a:lstStyle>
            <a:lvl1pPr>
              <a:lnSpc>
                <a:spcPct val="100000"/>
              </a:lnSpc>
              <a:spcAft>
                <a:spcPts val="1200"/>
              </a:spcAft>
              <a:defRPr>
                <a:latin typeface="+mn-lt"/>
              </a:defRPr>
            </a:lvl1pPr>
            <a:lvl2pPr>
              <a:lnSpc>
                <a:spcPct val="100000"/>
              </a:lnSpc>
              <a:spcAft>
                <a:spcPts val="1200"/>
              </a:spcAft>
              <a:defRPr>
                <a:latin typeface="+mn-lt"/>
              </a:defRPr>
            </a:lvl2pPr>
            <a:lvl3pPr>
              <a:lnSpc>
                <a:spcPct val="100000"/>
              </a:lnSpc>
              <a:spcAft>
                <a:spcPts val="1200"/>
              </a:spcAft>
              <a:defRPr>
                <a:latin typeface="+mn-lt"/>
              </a:defRPr>
            </a:lvl3pPr>
            <a:lvl4pPr>
              <a:lnSpc>
                <a:spcPct val="100000"/>
              </a:lnSpc>
              <a:spcAft>
                <a:spcPts val="1200"/>
              </a:spcAft>
              <a:defRPr/>
            </a:lvl4pPr>
            <a:lvl5pPr>
              <a:lnSpc>
                <a:spcPct val="100000"/>
              </a:lnSpc>
              <a:spcAft>
                <a:spcPts val="1200"/>
              </a:spcAft>
              <a:defRPr/>
            </a:lvl5pPr>
          </a:lstStyle>
          <a:p>
            <a:pPr lvl="0"/>
            <a:r>
              <a:rPr lang="en-GB"/>
              <a:t>Click to edit Master text styles</a:t>
            </a:r>
          </a:p>
          <a:p>
            <a:pPr lvl="1"/>
            <a:r>
              <a:rPr lang="en-GB"/>
              <a:t>Second level</a:t>
            </a:r>
          </a:p>
          <a:p>
            <a:pPr lvl="2"/>
            <a:r>
              <a:rPr lang="en-GB"/>
              <a:t>Third level</a:t>
            </a:r>
          </a:p>
        </p:txBody>
      </p:sp>
      <p:sp>
        <p:nvSpPr>
          <p:cNvPr id="12" name="Slide Number Placeholder 5">
            <a:extLst>
              <a:ext uri="{FF2B5EF4-FFF2-40B4-BE49-F238E27FC236}">
                <a16:creationId xmlns:a16="http://schemas.microsoft.com/office/drawing/2014/main" id="{48F4829F-D08D-5623-8548-5332988A7D06}"/>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154D66C8-28AE-9C2E-0CB7-91E252C8629D}"/>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5" name="Picture 4" descr="European Medicines Agency logo">
            <a:extLst>
              <a:ext uri="{FF2B5EF4-FFF2-40B4-BE49-F238E27FC236}">
                <a16:creationId xmlns:a16="http://schemas.microsoft.com/office/drawing/2014/main" id="{D8A96165-14ED-D922-7E5F-32F4C9D1C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6" name="Picture 5" descr="A black and white logo&#10;&#10;AI-generated content may be incorrect.">
            <a:extLst>
              <a:ext uri="{FF2B5EF4-FFF2-40B4-BE49-F238E27FC236}">
                <a16:creationId xmlns:a16="http://schemas.microsoft.com/office/drawing/2014/main" id="{BD79D49F-82C1-96ED-4DB6-6029A04F8BF7}"/>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7" name="Picture 6" descr="A blue text with yellow stars&#10;&#10;AI-generated content may be incorrect.">
            <a:extLst>
              <a:ext uri="{FF2B5EF4-FFF2-40B4-BE49-F238E27FC236}">
                <a16:creationId xmlns:a16="http://schemas.microsoft.com/office/drawing/2014/main" id="{66185720-C35E-8894-1A9B-3166C5D5D166}"/>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404311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ext_3-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sz="half" idx="1"/>
          </p:nvPr>
        </p:nvSpPr>
        <p:spPr>
          <a:xfrm>
            <a:off x="431799" y="1653118"/>
            <a:ext cx="3646489" cy="4271433"/>
          </a:xfrm>
        </p:spPr>
        <p:txBody>
          <a:bodyPr/>
          <a:lstStyle>
            <a:lvl1pPr>
              <a:lnSpc>
                <a:spcPct val="100000"/>
              </a:lnSpc>
              <a:spcAft>
                <a:spcPts val="1200"/>
              </a:spcAft>
              <a:defRPr>
                <a:latin typeface="+mn-lt"/>
              </a:defRPr>
            </a:lvl1pPr>
            <a:lvl2pPr>
              <a:lnSpc>
                <a:spcPct val="100000"/>
              </a:lnSpc>
              <a:spcAft>
                <a:spcPts val="1200"/>
              </a:spcAft>
              <a:defRPr>
                <a:latin typeface="+mn-lt"/>
              </a:defRPr>
            </a:lvl2pPr>
            <a:lvl3pPr>
              <a:lnSpc>
                <a:spcPct val="100000"/>
              </a:lnSpc>
              <a:spcAft>
                <a:spcPts val="1200"/>
              </a:spcAft>
              <a:defRPr>
                <a:latin typeface="+mn-lt"/>
              </a:defRPr>
            </a:lvl3pPr>
            <a:lvl4pPr>
              <a:lnSpc>
                <a:spcPct val="100000"/>
              </a:lnSpc>
              <a:spcAft>
                <a:spcPts val="1200"/>
              </a:spcAft>
              <a:defRPr/>
            </a:lvl4pPr>
            <a:lvl5pPr>
              <a:lnSpc>
                <a:spcPct val="100000"/>
              </a:lnSpc>
              <a:spcAft>
                <a:spcPts val="1200"/>
              </a:spcAft>
              <a:defRPr/>
            </a:lvl5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4271965" y="1653118"/>
            <a:ext cx="3646489" cy="4271433"/>
          </a:xfrm>
        </p:spPr>
        <p:txBody>
          <a:bodyPr/>
          <a:lstStyle>
            <a:lvl1pPr>
              <a:lnSpc>
                <a:spcPct val="100000"/>
              </a:lnSpc>
              <a:spcAft>
                <a:spcPts val="1200"/>
              </a:spcAft>
              <a:defRPr>
                <a:latin typeface="+mn-lt"/>
              </a:defRPr>
            </a:lvl1pPr>
            <a:lvl2pPr>
              <a:lnSpc>
                <a:spcPct val="100000"/>
              </a:lnSpc>
              <a:spcAft>
                <a:spcPts val="1200"/>
              </a:spcAft>
              <a:defRPr>
                <a:latin typeface="+mn-lt"/>
              </a:defRPr>
            </a:lvl2pPr>
            <a:lvl3pPr>
              <a:lnSpc>
                <a:spcPct val="100000"/>
              </a:lnSpc>
              <a:spcAft>
                <a:spcPts val="1200"/>
              </a:spcAft>
              <a:defRPr>
                <a:latin typeface="+mn-lt"/>
              </a:defRPr>
            </a:lvl3pPr>
            <a:lvl4pPr>
              <a:lnSpc>
                <a:spcPct val="100000"/>
              </a:lnSpc>
              <a:spcAft>
                <a:spcPts val="1200"/>
              </a:spcAft>
              <a:defRPr/>
            </a:lvl4pPr>
            <a:lvl5pPr>
              <a:lnSpc>
                <a:spcPct val="100000"/>
              </a:lnSpc>
              <a:spcAft>
                <a:spcPts val="1200"/>
              </a:spcAft>
              <a:defRPr/>
            </a:lvl5pPr>
          </a:lstStyle>
          <a:p>
            <a:pPr lvl="0"/>
            <a:r>
              <a:rPr lang="en-GB"/>
              <a:t>Click to edit Master text styles</a:t>
            </a:r>
          </a:p>
          <a:p>
            <a:pPr lvl="1"/>
            <a:r>
              <a:rPr lang="en-GB"/>
              <a:t>Second level</a:t>
            </a:r>
          </a:p>
          <a:p>
            <a:pPr lvl="2"/>
            <a:r>
              <a:rPr lang="en-GB"/>
              <a:t>Third level</a:t>
            </a:r>
          </a:p>
        </p:txBody>
      </p:sp>
      <p:sp>
        <p:nvSpPr>
          <p:cNvPr id="5" name="Content Placeholder 3">
            <a:extLst>
              <a:ext uri="{FF2B5EF4-FFF2-40B4-BE49-F238E27FC236}">
                <a16:creationId xmlns:a16="http://schemas.microsoft.com/office/drawing/2014/main" id="{4E8FDA68-372F-0FA0-07A8-97EB563511DD}"/>
              </a:ext>
            </a:extLst>
          </p:cNvPr>
          <p:cNvSpPr>
            <a:spLocks noGrp="1"/>
          </p:cNvSpPr>
          <p:nvPr>
            <p:ph sz="half" idx="10"/>
          </p:nvPr>
        </p:nvSpPr>
        <p:spPr>
          <a:xfrm>
            <a:off x="8113713" y="1653118"/>
            <a:ext cx="3646489" cy="4271433"/>
          </a:xfrm>
        </p:spPr>
        <p:txBody>
          <a:bodyPr/>
          <a:lstStyle>
            <a:lvl1pPr>
              <a:lnSpc>
                <a:spcPct val="100000"/>
              </a:lnSpc>
              <a:spcAft>
                <a:spcPts val="1200"/>
              </a:spcAft>
              <a:defRPr>
                <a:latin typeface="+mn-lt"/>
              </a:defRPr>
            </a:lvl1pPr>
            <a:lvl2pPr>
              <a:lnSpc>
                <a:spcPct val="100000"/>
              </a:lnSpc>
              <a:spcAft>
                <a:spcPts val="1200"/>
              </a:spcAft>
              <a:defRPr>
                <a:latin typeface="+mn-lt"/>
              </a:defRPr>
            </a:lvl2pPr>
            <a:lvl3pPr>
              <a:lnSpc>
                <a:spcPct val="100000"/>
              </a:lnSpc>
              <a:spcAft>
                <a:spcPts val="1200"/>
              </a:spcAft>
              <a:defRPr>
                <a:latin typeface="+mn-lt"/>
              </a:defRPr>
            </a:lvl3pPr>
            <a:lvl4pPr>
              <a:lnSpc>
                <a:spcPct val="100000"/>
              </a:lnSpc>
              <a:spcAft>
                <a:spcPts val="1200"/>
              </a:spcAft>
              <a:defRPr/>
            </a:lvl4pPr>
            <a:lvl5pPr>
              <a:lnSpc>
                <a:spcPct val="100000"/>
              </a:lnSpc>
              <a:spcAft>
                <a:spcPts val="1200"/>
              </a:spcAft>
              <a:defRPr/>
            </a:lvl5pPr>
          </a:lstStyle>
          <a:p>
            <a:pPr lvl="0"/>
            <a:r>
              <a:rPr lang="en-GB"/>
              <a:t>Click to edit Master text styles</a:t>
            </a:r>
          </a:p>
          <a:p>
            <a:pPr lvl="1"/>
            <a:r>
              <a:rPr lang="en-GB"/>
              <a:t>Second level</a:t>
            </a:r>
          </a:p>
          <a:p>
            <a:pPr lvl="2"/>
            <a:r>
              <a:rPr lang="en-GB"/>
              <a:t>Third level</a:t>
            </a:r>
          </a:p>
        </p:txBody>
      </p:sp>
      <p:sp>
        <p:nvSpPr>
          <p:cNvPr id="12" name="Slide Number Placeholder 5">
            <a:extLst>
              <a:ext uri="{FF2B5EF4-FFF2-40B4-BE49-F238E27FC236}">
                <a16:creationId xmlns:a16="http://schemas.microsoft.com/office/drawing/2014/main" id="{48F4829F-D08D-5623-8548-5332988A7D06}"/>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154D66C8-28AE-9C2E-0CB7-91E252C8629D}"/>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6" name="Picture 5" descr="European Medicines Agency logo">
            <a:extLst>
              <a:ext uri="{FF2B5EF4-FFF2-40B4-BE49-F238E27FC236}">
                <a16:creationId xmlns:a16="http://schemas.microsoft.com/office/drawing/2014/main" id="{B3070B28-91A6-FBD3-FAE9-FBB73E1517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7" name="Picture 6" descr="A black and white logo&#10;&#10;AI-generated content may be incorrect.">
            <a:extLst>
              <a:ext uri="{FF2B5EF4-FFF2-40B4-BE49-F238E27FC236}">
                <a16:creationId xmlns:a16="http://schemas.microsoft.com/office/drawing/2014/main" id="{6FCECAE2-2439-2AB1-A98B-9381B5564530}"/>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8" name="Picture 7" descr="A blue text with yellow stars&#10;&#10;AI-generated content may be incorrect.">
            <a:extLst>
              <a:ext uri="{FF2B5EF4-FFF2-40B4-BE49-F238E27FC236}">
                <a16:creationId xmlns:a16="http://schemas.microsoft.com/office/drawing/2014/main" id="{70741964-ED72-E5A7-E542-E491189AA53E}"/>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510588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2-columns-with-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3" name="Text Placeholder 12">
            <a:extLst>
              <a:ext uri="{FF2B5EF4-FFF2-40B4-BE49-F238E27FC236}">
                <a16:creationId xmlns:a16="http://schemas.microsoft.com/office/drawing/2014/main" id="{C4C5BF30-19A7-E0CC-D221-E6E0554A1C60}"/>
              </a:ext>
            </a:extLst>
          </p:cNvPr>
          <p:cNvSpPr>
            <a:spLocks noGrp="1"/>
          </p:cNvSpPr>
          <p:nvPr>
            <p:ph type="body" sz="quarter" idx="14" hasCustomPrompt="1"/>
          </p:nvPr>
        </p:nvSpPr>
        <p:spPr>
          <a:xfrm>
            <a:off x="431802" y="2084918"/>
            <a:ext cx="5567549"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431801" y="2774952"/>
            <a:ext cx="5568948"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26" name="Text Placeholder 12">
            <a:extLst>
              <a:ext uri="{FF2B5EF4-FFF2-40B4-BE49-F238E27FC236}">
                <a16:creationId xmlns:a16="http://schemas.microsoft.com/office/drawing/2014/main" id="{F2AFA0DD-B73C-719E-8AC0-5123B46FA393}"/>
              </a:ext>
            </a:extLst>
          </p:cNvPr>
          <p:cNvSpPr>
            <a:spLocks noGrp="1"/>
          </p:cNvSpPr>
          <p:nvPr>
            <p:ph type="body" sz="quarter" idx="16" hasCustomPrompt="1"/>
          </p:nvPr>
        </p:nvSpPr>
        <p:spPr>
          <a:xfrm>
            <a:off x="6191251" y="2084918"/>
            <a:ext cx="5568948"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18" name="Text Placeholder 4">
            <a:extLst>
              <a:ext uri="{FF2B5EF4-FFF2-40B4-BE49-F238E27FC236}">
                <a16:creationId xmlns:a16="http://schemas.microsoft.com/office/drawing/2014/main" id="{FA682292-90BE-C852-B235-96AA7BDD644B}"/>
              </a:ext>
            </a:extLst>
          </p:cNvPr>
          <p:cNvSpPr>
            <a:spLocks noGrp="1"/>
          </p:cNvSpPr>
          <p:nvPr>
            <p:ph type="body" sz="quarter" idx="15"/>
          </p:nvPr>
        </p:nvSpPr>
        <p:spPr>
          <a:xfrm>
            <a:off x="6191251" y="2774952"/>
            <a:ext cx="5568948"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4" name="Slide Number Placeholder 5">
            <a:extLst>
              <a:ext uri="{FF2B5EF4-FFF2-40B4-BE49-F238E27FC236}">
                <a16:creationId xmlns:a16="http://schemas.microsoft.com/office/drawing/2014/main" id="{FBAFFF1B-3FF1-803B-0F36-8793C15DF8E0}"/>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8D75CA11-B147-486B-8607-2FDE6B3562F6}"/>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6" name="Picture 5" descr="European Medicines Agency logo">
            <a:extLst>
              <a:ext uri="{FF2B5EF4-FFF2-40B4-BE49-F238E27FC236}">
                <a16:creationId xmlns:a16="http://schemas.microsoft.com/office/drawing/2014/main" id="{86BA2275-0E2B-6F61-4773-63D4E9E023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7" name="Picture 6" descr="A black and white logo&#10;&#10;AI-generated content may be incorrect.">
            <a:extLst>
              <a:ext uri="{FF2B5EF4-FFF2-40B4-BE49-F238E27FC236}">
                <a16:creationId xmlns:a16="http://schemas.microsoft.com/office/drawing/2014/main" id="{6325FD65-5167-8F1A-53C6-D8ED40662332}"/>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8" name="Picture 7" descr="A blue text with yellow stars&#10;&#10;AI-generated content may be incorrect.">
            <a:extLst>
              <a:ext uri="{FF2B5EF4-FFF2-40B4-BE49-F238E27FC236}">
                <a16:creationId xmlns:a16="http://schemas.microsoft.com/office/drawing/2014/main" id="{E9BA9AB7-D7CC-99F0-2DD9-229D15A6BA3A}"/>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36313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_3-columns-with-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3" name="Text Placeholder 12">
            <a:extLst>
              <a:ext uri="{FF2B5EF4-FFF2-40B4-BE49-F238E27FC236}">
                <a16:creationId xmlns:a16="http://schemas.microsoft.com/office/drawing/2014/main" id="{C4C5BF30-19A7-E0CC-D221-E6E0554A1C60}"/>
              </a:ext>
            </a:extLst>
          </p:cNvPr>
          <p:cNvSpPr>
            <a:spLocks noGrp="1"/>
          </p:cNvSpPr>
          <p:nvPr>
            <p:ph type="body" sz="quarter" idx="14" hasCustomPrompt="1"/>
          </p:nvPr>
        </p:nvSpPr>
        <p:spPr>
          <a:xfrm>
            <a:off x="431802" y="2084918"/>
            <a:ext cx="3646101"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431801" y="2774952"/>
            <a:ext cx="3647017"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26" name="Text Placeholder 12">
            <a:extLst>
              <a:ext uri="{FF2B5EF4-FFF2-40B4-BE49-F238E27FC236}">
                <a16:creationId xmlns:a16="http://schemas.microsoft.com/office/drawing/2014/main" id="{F2AFA0DD-B73C-719E-8AC0-5123B46FA393}"/>
              </a:ext>
            </a:extLst>
          </p:cNvPr>
          <p:cNvSpPr>
            <a:spLocks noGrp="1"/>
          </p:cNvSpPr>
          <p:nvPr>
            <p:ph type="body" sz="quarter" idx="16" hasCustomPrompt="1"/>
          </p:nvPr>
        </p:nvSpPr>
        <p:spPr>
          <a:xfrm>
            <a:off x="4270519" y="2084918"/>
            <a:ext cx="3650048"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18" name="Text Placeholder 4">
            <a:extLst>
              <a:ext uri="{FF2B5EF4-FFF2-40B4-BE49-F238E27FC236}">
                <a16:creationId xmlns:a16="http://schemas.microsoft.com/office/drawing/2014/main" id="{FA682292-90BE-C852-B235-96AA7BDD644B}"/>
              </a:ext>
            </a:extLst>
          </p:cNvPr>
          <p:cNvSpPr>
            <a:spLocks noGrp="1"/>
          </p:cNvSpPr>
          <p:nvPr>
            <p:ph type="body" sz="quarter" idx="15"/>
          </p:nvPr>
        </p:nvSpPr>
        <p:spPr>
          <a:xfrm>
            <a:off x="4270519" y="2774952"/>
            <a:ext cx="3650048"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28" name="Text Placeholder 12">
            <a:extLst>
              <a:ext uri="{FF2B5EF4-FFF2-40B4-BE49-F238E27FC236}">
                <a16:creationId xmlns:a16="http://schemas.microsoft.com/office/drawing/2014/main" id="{7DDB8593-6593-ECFE-6A37-DA383B9CD472}"/>
              </a:ext>
            </a:extLst>
          </p:cNvPr>
          <p:cNvSpPr>
            <a:spLocks noGrp="1"/>
          </p:cNvSpPr>
          <p:nvPr>
            <p:ph type="body" sz="quarter" idx="18" hasCustomPrompt="1"/>
          </p:nvPr>
        </p:nvSpPr>
        <p:spPr>
          <a:xfrm>
            <a:off x="8110156" y="2084918"/>
            <a:ext cx="3650048"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27" name="Text Placeholder 4">
            <a:extLst>
              <a:ext uri="{FF2B5EF4-FFF2-40B4-BE49-F238E27FC236}">
                <a16:creationId xmlns:a16="http://schemas.microsoft.com/office/drawing/2014/main" id="{C66DED01-7CA3-AB9F-7436-0238B68D8633}"/>
              </a:ext>
            </a:extLst>
          </p:cNvPr>
          <p:cNvSpPr>
            <a:spLocks noGrp="1"/>
          </p:cNvSpPr>
          <p:nvPr>
            <p:ph type="body" sz="quarter" idx="17"/>
          </p:nvPr>
        </p:nvSpPr>
        <p:spPr>
          <a:xfrm>
            <a:off x="8113185" y="2774952"/>
            <a:ext cx="3647016"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4" name="Slide Number Placeholder 5">
            <a:extLst>
              <a:ext uri="{FF2B5EF4-FFF2-40B4-BE49-F238E27FC236}">
                <a16:creationId xmlns:a16="http://schemas.microsoft.com/office/drawing/2014/main" id="{FBAFFF1B-3FF1-803B-0F36-8793C15DF8E0}"/>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8D75CA11-B147-486B-8607-2FDE6B3562F6}"/>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6" name="Picture 5" descr="European Medicines Agency logo">
            <a:extLst>
              <a:ext uri="{FF2B5EF4-FFF2-40B4-BE49-F238E27FC236}">
                <a16:creationId xmlns:a16="http://schemas.microsoft.com/office/drawing/2014/main" id="{7741EC39-9EB6-F3DB-5CE0-CA114F9DDC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7" name="Picture 6" descr="A black and white logo&#10;&#10;AI-generated content may be incorrect.">
            <a:extLst>
              <a:ext uri="{FF2B5EF4-FFF2-40B4-BE49-F238E27FC236}">
                <a16:creationId xmlns:a16="http://schemas.microsoft.com/office/drawing/2014/main" id="{886F75F4-D5AB-9C11-699D-069AE0273B69}"/>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8" name="Picture 7" descr="A blue text with yellow stars&#10;&#10;AI-generated content may be incorrect.">
            <a:extLst>
              <a:ext uri="{FF2B5EF4-FFF2-40B4-BE49-F238E27FC236}">
                <a16:creationId xmlns:a16="http://schemas.microsoft.com/office/drawing/2014/main" id="{FA42E241-0FFF-B2F9-5C39-802BA54E77F5}"/>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4176533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_4-columns-with-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3" name="Text Placeholder 12">
            <a:extLst>
              <a:ext uri="{FF2B5EF4-FFF2-40B4-BE49-F238E27FC236}">
                <a16:creationId xmlns:a16="http://schemas.microsoft.com/office/drawing/2014/main" id="{C4C5BF30-19A7-E0CC-D221-E6E0554A1C60}"/>
              </a:ext>
            </a:extLst>
          </p:cNvPr>
          <p:cNvSpPr>
            <a:spLocks noGrp="1"/>
          </p:cNvSpPr>
          <p:nvPr>
            <p:ph type="body" sz="quarter" idx="14" hasCustomPrompt="1"/>
          </p:nvPr>
        </p:nvSpPr>
        <p:spPr>
          <a:xfrm>
            <a:off x="431801" y="2084918"/>
            <a:ext cx="2688167"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431801" y="2774952"/>
            <a:ext cx="2679700"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cxnSp>
        <p:nvCxnSpPr>
          <p:cNvPr id="19" name="Straight Connector 18">
            <a:extLst>
              <a:ext uri="{FF2B5EF4-FFF2-40B4-BE49-F238E27FC236}">
                <a16:creationId xmlns:a16="http://schemas.microsoft.com/office/drawing/2014/main" id="{5936E96F-0BB8-94D6-27FA-DFBFEC487279}"/>
              </a:ext>
              <a:ext uri="{C183D7F6-B498-43B3-948B-1728B52AA6E4}">
                <adec:decorative xmlns:adec="http://schemas.microsoft.com/office/drawing/2017/decorative" val="1"/>
              </a:ext>
            </a:extLst>
          </p:cNvPr>
          <p:cNvCxnSpPr>
            <a:cxnSpLocks/>
          </p:cNvCxnSpPr>
          <p:nvPr userDrawn="1"/>
        </p:nvCxnSpPr>
        <p:spPr>
          <a:xfrm>
            <a:off x="3219532" y="2084551"/>
            <a:ext cx="0" cy="384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Text Placeholder 12">
            <a:extLst>
              <a:ext uri="{FF2B5EF4-FFF2-40B4-BE49-F238E27FC236}">
                <a16:creationId xmlns:a16="http://schemas.microsoft.com/office/drawing/2014/main" id="{F2AFA0DD-B73C-719E-8AC0-5123B46FA393}"/>
              </a:ext>
            </a:extLst>
          </p:cNvPr>
          <p:cNvSpPr>
            <a:spLocks noGrp="1"/>
          </p:cNvSpPr>
          <p:nvPr>
            <p:ph type="body" sz="quarter" idx="16" hasCustomPrompt="1"/>
          </p:nvPr>
        </p:nvSpPr>
        <p:spPr>
          <a:xfrm>
            <a:off x="3312585" y="2084918"/>
            <a:ext cx="2688167"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18" name="Text Placeholder 4">
            <a:extLst>
              <a:ext uri="{FF2B5EF4-FFF2-40B4-BE49-F238E27FC236}">
                <a16:creationId xmlns:a16="http://schemas.microsoft.com/office/drawing/2014/main" id="{FA682292-90BE-C852-B235-96AA7BDD644B}"/>
              </a:ext>
            </a:extLst>
          </p:cNvPr>
          <p:cNvSpPr>
            <a:spLocks noGrp="1"/>
          </p:cNvSpPr>
          <p:nvPr>
            <p:ph type="body" sz="quarter" idx="15"/>
          </p:nvPr>
        </p:nvSpPr>
        <p:spPr>
          <a:xfrm>
            <a:off x="3312585" y="2774952"/>
            <a:ext cx="2679700"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cxnSp>
        <p:nvCxnSpPr>
          <p:cNvPr id="20" name="Straight Connector 19">
            <a:extLst>
              <a:ext uri="{FF2B5EF4-FFF2-40B4-BE49-F238E27FC236}">
                <a16:creationId xmlns:a16="http://schemas.microsoft.com/office/drawing/2014/main" id="{8800ABE4-4A98-1C6F-EA38-83D944952980}"/>
              </a:ext>
              <a:ext uri="{C183D7F6-B498-43B3-948B-1728B52AA6E4}">
                <adec:decorative xmlns:adec="http://schemas.microsoft.com/office/drawing/2017/decorative" val="1"/>
              </a:ext>
            </a:extLst>
          </p:cNvPr>
          <p:cNvCxnSpPr>
            <a:cxnSpLocks/>
          </p:cNvCxnSpPr>
          <p:nvPr userDrawn="1"/>
        </p:nvCxnSpPr>
        <p:spPr>
          <a:xfrm>
            <a:off x="6096000" y="2074224"/>
            <a:ext cx="0" cy="384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 Placeholder 12">
            <a:extLst>
              <a:ext uri="{FF2B5EF4-FFF2-40B4-BE49-F238E27FC236}">
                <a16:creationId xmlns:a16="http://schemas.microsoft.com/office/drawing/2014/main" id="{7DDB8593-6593-ECFE-6A37-DA383B9CD472}"/>
              </a:ext>
            </a:extLst>
          </p:cNvPr>
          <p:cNvSpPr>
            <a:spLocks noGrp="1"/>
          </p:cNvSpPr>
          <p:nvPr>
            <p:ph type="body" sz="quarter" idx="18" hasCustomPrompt="1"/>
          </p:nvPr>
        </p:nvSpPr>
        <p:spPr>
          <a:xfrm>
            <a:off x="6199718" y="2084918"/>
            <a:ext cx="2688167"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27" name="Text Placeholder 4">
            <a:extLst>
              <a:ext uri="{FF2B5EF4-FFF2-40B4-BE49-F238E27FC236}">
                <a16:creationId xmlns:a16="http://schemas.microsoft.com/office/drawing/2014/main" id="{C66DED01-7CA3-AB9F-7436-0238B68D8633}"/>
              </a:ext>
            </a:extLst>
          </p:cNvPr>
          <p:cNvSpPr>
            <a:spLocks noGrp="1"/>
          </p:cNvSpPr>
          <p:nvPr>
            <p:ph type="body" sz="quarter" idx="17"/>
          </p:nvPr>
        </p:nvSpPr>
        <p:spPr>
          <a:xfrm>
            <a:off x="6199718" y="2774952"/>
            <a:ext cx="2679700"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cxnSp>
        <p:nvCxnSpPr>
          <p:cNvPr id="21" name="Straight Connector 20">
            <a:extLst>
              <a:ext uri="{FF2B5EF4-FFF2-40B4-BE49-F238E27FC236}">
                <a16:creationId xmlns:a16="http://schemas.microsoft.com/office/drawing/2014/main" id="{1F070DDE-620D-5E38-B04E-2D4BE747D5C2}"/>
              </a:ext>
              <a:ext uri="{C183D7F6-B498-43B3-948B-1728B52AA6E4}">
                <adec:decorative xmlns:adec="http://schemas.microsoft.com/office/drawing/2017/decorative" val="1"/>
              </a:ext>
            </a:extLst>
          </p:cNvPr>
          <p:cNvCxnSpPr>
            <a:cxnSpLocks/>
          </p:cNvCxnSpPr>
          <p:nvPr userDrawn="1"/>
        </p:nvCxnSpPr>
        <p:spPr>
          <a:xfrm>
            <a:off x="8977745" y="2084551"/>
            <a:ext cx="0" cy="384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 Placeholder 12">
            <a:extLst>
              <a:ext uri="{FF2B5EF4-FFF2-40B4-BE49-F238E27FC236}">
                <a16:creationId xmlns:a16="http://schemas.microsoft.com/office/drawing/2014/main" id="{23EE55ED-DD76-B5F6-8344-8E5A1D3046A8}"/>
              </a:ext>
            </a:extLst>
          </p:cNvPr>
          <p:cNvSpPr>
            <a:spLocks noGrp="1"/>
          </p:cNvSpPr>
          <p:nvPr>
            <p:ph type="body" sz="quarter" idx="20" hasCustomPrompt="1"/>
          </p:nvPr>
        </p:nvSpPr>
        <p:spPr>
          <a:xfrm>
            <a:off x="9067609" y="2084918"/>
            <a:ext cx="2688167" cy="690033"/>
          </a:xfrm>
        </p:spPr>
        <p:txBody>
          <a:bodyPr/>
          <a:lstStyle>
            <a:lvl1pPr marL="12600" indent="0">
              <a:buNone/>
              <a:defRPr b="1">
                <a:solidFill>
                  <a:schemeClr val="accent3"/>
                </a:solidFill>
                <a:latin typeface="+mn-lt"/>
              </a:defRPr>
            </a:lvl1pPr>
          </a:lstStyle>
          <a:p>
            <a:pPr lvl="0"/>
            <a:r>
              <a:rPr lang="en-US"/>
              <a:t>Click to edit, max. 2 lines</a:t>
            </a:r>
            <a:endParaRPr lang="en-GB"/>
          </a:p>
        </p:txBody>
      </p:sp>
      <p:sp>
        <p:nvSpPr>
          <p:cNvPr id="29" name="Text Placeholder 4">
            <a:extLst>
              <a:ext uri="{FF2B5EF4-FFF2-40B4-BE49-F238E27FC236}">
                <a16:creationId xmlns:a16="http://schemas.microsoft.com/office/drawing/2014/main" id="{4F154AB9-DF00-3D21-7437-E1D0C03EFD1B}"/>
              </a:ext>
            </a:extLst>
          </p:cNvPr>
          <p:cNvSpPr>
            <a:spLocks noGrp="1"/>
          </p:cNvSpPr>
          <p:nvPr>
            <p:ph type="body" sz="quarter" idx="19"/>
          </p:nvPr>
        </p:nvSpPr>
        <p:spPr>
          <a:xfrm>
            <a:off x="9067609" y="2774952"/>
            <a:ext cx="2679700" cy="3149600"/>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32" name="Slide Number Placeholder 5">
            <a:extLst>
              <a:ext uri="{FF2B5EF4-FFF2-40B4-BE49-F238E27FC236}">
                <a16:creationId xmlns:a16="http://schemas.microsoft.com/office/drawing/2014/main" id="{D0729025-B0C5-BB87-2776-67100CB2DA36}"/>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31" name="Footer Placeholder 4">
            <a:extLst>
              <a:ext uri="{FF2B5EF4-FFF2-40B4-BE49-F238E27FC236}">
                <a16:creationId xmlns:a16="http://schemas.microsoft.com/office/drawing/2014/main" id="{B8BCBB19-6977-BEB9-481B-C183907C32C1}"/>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3" name="Picture 2" descr="European Medicines Agency logo">
            <a:extLst>
              <a:ext uri="{FF2B5EF4-FFF2-40B4-BE49-F238E27FC236}">
                <a16:creationId xmlns:a16="http://schemas.microsoft.com/office/drawing/2014/main" id="{826CEC30-1C4A-3D02-706A-62A06F7EB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4B679C6F-46FC-E131-7ED6-F47BB302DBC3}"/>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6" name="Picture 5" descr="A blue text with yellow stars&#10;&#10;AI-generated content may be incorrect.">
            <a:extLst>
              <a:ext uri="{FF2B5EF4-FFF2-40B4-BE49-F238E27FC236}">
                <a16:creationId xmlns:a16="http://schemas.microsoft.com/office/drawing/2014/main" id="{71DA6920-3BD1-2D01-9923-26FBD5C6FCD0}"/>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985420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_3-columns-with-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7" name="Picture Placeholder 14">
            <a:extLst>
              <a:ext uri="{FF2B5EF4-FFF2-40B4-BE49-F238E27FC236}">
                <a16:creationId xmlns:a16="http://schemas.microsoft.com/office/drawing/2014/main" id="{B56367B1-B9DE-51C0-8F42-CFFC2A58C502}"/>
              </a:ext>
            </a:extLst>
          </p:cNvPr>
          <p:cNvSpPr>
            <a:spLocks noGrp="1"/>
          </p:cNvSpPr>
          <p:nvPr>
            <p:ph type="pic" sz="quarter" idx="23"/>
          </p:nvPr>
        </p:nvSpPr>
        <p:spPr>
          <a:xfrm>
            <a:off x="1725685"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428771" y="2856992"/>
            <a:ext cx="3650047"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5" name="Picture Placeholder 14">
            <a:extLst>
              <a:ext uri="{FF2B5EF4-FFF2-40B4-BE49-F238E27FC236}">
                <a16:creationId xmlns:a16="http://schemas.microsoft.com/office/drawing/2014/main" id="{23627513-7F9A-D8F4-246C-58A4070103C1}"/>
              </a:ext>
            </a:extLst>
          </p:cNvPr>
          <p:cNvSpPr>
            <a:spLocks noGrp="1"/>
          </p:cNvSpPr>
          <p:nvPr>
            <p:ph type="pic" sz="quarter" idx="21"/>
          </p:nvPr>
        </p:nvSpPr>
        <p:spPr>
          <a:xfrm>
            <a:off x="5567435"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18" name="Text Placeholder 4">
            <a:extLst>
              <a:ext uri="{FF2B5EF4-FFF2-40B4-BE49-F238E27FC236}">
                <a16:creationId xmlns:a16="http://schemas.microsoft.com/office/drawing/2014/main" id="{FA682292-90BE-C852-B235-96AA7BDD644B}"/>
              </a:ext>
            </a:extLst>
          </p:cNvPr>
          <p:cNvSpPr>
            <a:spLocks noGrp="1"/>
          </p:cNvSpPr>
          <p:nvPr>
            <p:ph type="body" sz="quarter" idx="15"/>
          </p:nvPr>
        </p:nvSpPr>
        <p:spPr>
          <a:xfrm>
            <a:off x="4270519" y="2856992"/>
            <a:ext cx="3650048"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6" name="Picture Placeholder 14">
            <a:extLst>
              <a:ext uri="{FF2B5EF4-FFF2-40B4-BE49-F238E27FC236}">
                <a16:creationId xmlns:a16="http://schemas.microsoft.com/office/drawing/2014/main" id="{DF5DD8DB-E386-71DE-0F39-B423FE3BB108}"/>
              </a:ext>
            </a:extLst>
          </p:cNvPr>
          <p:cNvSpPr>
            <a:spLocks noGrp="1"/>
          </p:cNvSpPr>
          <p:nvPr>
            <p:ph type="pic" sz="quarter" idx="22"/>
          </p:nvPr>
        </p:nvSpPr>
        <p:spPr>
          <a:xfrm>
            <a:off x="9408585"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27" name="Text Placeholder 4">
            <a:extLst>
              <a:ext uri="{FF2B5EF4-FFF2-40B4-BE49-F238E27FC236}">
                <a16:creationId xmlns:a16="http://schemas.microsoft.com/office/drawing/2014/main" id="{C66DED01-7CA3-AB9F-7436-0238B68D8633}"/>
              </a:ext>
            </a:extLst>
          </p:cNvPr>
          <p:cNvSpPr>
            <a:spLocks noGrp="1"/>
          </p:cNvSpPr>
          <p:nvPr>
            <p:ph type="body" sz="quarter" idx="17"/>
          </p:nvPr>
        </p:nvSpPr>
        <p:spPr>
          <a:xfrm>
            <a:off x="8113185" y="2856992"/>
            <a:ext cx="3647016"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2" name="Slide Number Placeholder 5">
            <a:extLst>
              <a:ext uri="{FF2B5EF4-FFF2-40B4-BE49-F238E27FC236}">
                <a16:creationId xmlns:a16="http://schemas.microsoft.com/office/drawing/2014/main" id="{B6D9CBDD-E0D7-20E6-95F0-E2A5D4E499F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46994629-7DFA-71D5-A453-C4D408221EB8}"/>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3" name="Picture 2" descr="European Medicines Agency logo">
            <a:extLst>
              <a:ext uri="{FF2B5EF4-FFF2-40B4-BE49-F238E27FC236}">
                <a16:creationId xmlns:a16="http://schemas.microsoft.com/office/drawing/2014/main" id="{EF868DB4-3F48-E4C7-4249-8736E305C8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EE083DBC-391E-C96E-3B34-B65F3A6A09C8}"/>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6" name="Picture 5" descr="A blue text with yellow stars&#10;&#10;AI-generated content may be incorrect.">
            <a:extLst>
              <a:ext uri="{FF2B5EF4-FFF2-40B4-BE49-F238E27FC236}">
                <a16:creationId xmlns:a16="http://schemas.microsoft.com/office/drawing/2014/main" id="{DC22166F-EDA8-9A90-951F-7430ED415964}"/>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411241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_4-columns-with-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7" name="Picture Placeholder 14">
            <a:extLst>
              <a:ext uri="{FF2B5EF4-FFF2-40B4-BE49-F238E27FC236}">
                <a16:creationId xmlns:a16="http://schemas.microsoft.com/office/drawing/2014/main" id="{B56367B1-B9DE-51C0-8F42-CFFC2A58C502}"/>
              </a:ext>
            </a:extLst>
          </p:cNvPr>
          <p:cNvSpPr>
            <a:spLocks noGrp="1"/>
          </p:cNvSpPr>
          <p:nvPr>
            <p:ph type="pic" sz="quarter" idx="23"/>
          </p:nvPr>
        </p:nvSpPr>
        <p:spPr>
          <a:xfrm>
            <a:off x="1245996" y="1656547"/>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428771" y="2856992"/>
            <a:ext cx="2690667"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3" name="Picture Placeholder 14">
            <a:extLst>
              <a:ext uri="{FF2B5EF4-FFF2-40B4-BE49-F238E27FC236}">
                <a16:creationId xmlns:a16="http://schemas.microsoft.com/office/drawing/2014/main" id="{729E7C3E-4F33-E57A-24BF-8EC72B1DB290}"/>
              </a:ext>
            </a:extLst>
          </p:cNvPr>
          <p:cNvSpPr>
            <a:spLocks noGrp="1"/>
          </p:cNvSpPr>
          <p:nvPr>
            <p:ph type="pic" sz="quarter" idx="24"/>
          </p:nvPr>
        </p:nvSpPr>
        <p:spPr>
          <a:xfrm>
            <a:off x="4127260" y="1656547"/>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4" name="Text Placeholder 4">
            <a:extLst>
              <a:ext uri="{FF2B5EF4-FFF2-40B4-BE49-F238E27FC236}">
                <a16:creationId xmlns:a16="http://schemas.microsoft.com/office/drawing/2014/main" id="{8D521CA2-1E56-DE1F-59F1-7B5E65EE6054}"/>
              </a:ext>
            </a:extLst>
          </p:cNvPr>
          <p:cNvSpPr>
            <a:spLocks noGrp="1"/>
          </p:cNvSpPr>
          <p:nvPr>
            <p:ph type="body" sz="quarter" idx="25"/>
          </p:nvPr>
        </p:nvSpPr>
        <p:spPr>
          <a:xfrm>
            <a:off x="3310035" y="2856992"/>
            <a:ext cx="2690667"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6" name="Picture Placeholder 14">
            <a:extLst>
              <a:ext uri="{FF2B5EF4-FFF2-40B4-BE49-F238E27FC236}">
                <a16:creationId xmlns:a16="http://schemas.microsoft.com/office/drawing/2014/main" id="{287332DD-1AF2-8E11-7BAA-0671A9C8C005}"/>
              </a:ext>
            </a:extLst>
          </p:cNvPr>
          <p:cNvSpPr>
            <a:spLocks noGrp="1"/>
          </p:cNvSpPr>
          <p:nvPr>
            <p:ph type="pic" sz="quarter" idx="26"/>
          </p:nvPr>
        </p:nvSpPr>
        <p:spPr>
          <a:xfrm>
            <a:off x="7008524" y="1656547"/>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7" name="Text Placeholder 4">
            <a:extLst>
              <a:ext uri="{FF2B5EF4-FFF2-40B4-BE49-F238E27FC236}">
                <a16:creationId xmlns:a16="http://schemas.microsoft.com/office/drawing/2014/main" id="{36477A8F-5E22-1C06-0924-D5906817A86D}"/>
              </a:ext>
            </a:extLst>
          </p:cNvPr>
          <p:cNvSpPr>
            <a:spLocks noGrp="1"/>
          </p:cNvSpPr>
          <p:nvPr>
            <p:ph type="body" sz="quarter" idx="27"/>
          </p:nvPr>
        </p:nvSpPr>
        <p:spPr>
          <a:xfrm>
            <a:off x="6191299" y="2856992"/>
            <a:ext cx="2690667"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8" name="Picture Placeholder 14">
            <a:extLst>
              <a:ext uri="{FF2B5EF4-FFF2-40B4-BE49-F238E27FC236}">
                <a16:creationId xmlns:a16="http://schemas.microsoft.com/office/drawing/2014/main" id="{2B909924-FEEC-F2B7-58A6-37C4C845826B}"/>
              </a:ext>
            </a:extLst>
          </p:cNvPr>
          <p:cNvSpPr>
            <a:spLocks noGrp="1"/>
          </p:cNvSpPr>
          <p:nvPr>
            <p:ph type="pic" sz="quarter" idx="28"/>
          </p:nvPr>
        </p:nvSpPr>
        <p:spPr>
          <a:xfrm>
            <a:off x="9889788" y="1656547"/>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9" name="Text Placeholder 4">
            <a:extLst>
              <a:ext uri="{FF2B5EF4-FFF2-40B4-BE49-F238E27FC236}">
                <a16:creationId xmlns:a16="http://schemas.microsoft.com/office/drawing/2014/main" id="{D43E684B-E2F7-D263-9965-3D2A198C1110}"/>
              </a:ext>
            </a:extLst>
          </p:cNvPr>
          <p:cNvSpPr>
            <a:spLocks noGrp="1"/>
          </p:cNvSpPr>
          <p:nvPr>
            <p:ph type="body" sz="quarter" idx="29"/>
          </p:nvPr>
        </p:nvSpPr>
        <p:spPr>
          <a:xfrm>
            <a:off x="9072563" y="2856992"/>
            <a:ext cx="2690667" cy="3067560"/>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2" name="Slide Number Placeholder 5">
            <a:extLst>
              <a:ext uri="{FF2B5EF4-FFF2-40B4-BE49-F238E27FC236}">
                <a16:creationId xmlns:a16="http://schemas.microsoft.com/office/drawing/2014/main" id="{B6D9CBDD-E0D7-20E6-95F0-E2A5D4E499F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46994629-7DFA-71D5-A453-C4D408221EB8}"/>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13" name="Picture 12" descr="European Medicines Agency logo">
            <a:extLst>
              <a:ext uri="{FF2B5EF4-FFF2-40B4-BE49-F238E27FC236}">
                <a16:creationId xmlns:a16="http://schemas.microsoft.com/office/drawing/2014/main" id="{8DDEB493-0A47-D786-D9AC-39A2313EC9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3003C0BA-8015-4EFC-CDD4-6551DBB5460B}"/>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15" name="Picture 14" descr="A blue text with yellow stars&#10;&#10;AI-generated content may be incorrect.">
            <a:extLst>
              <a:ext uri="{FF2B5EF4-FFF2-40B4-BE49-F238E27FC236}">
                <a16:creationId xmlns:a16="http://schemas.microsoft.com/office/drawing/2014/main" id="{87EEBBF6-B6DE-105E-D13F-CE37579753D5}"/>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124260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5-columns-with-ic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3" name="Picture Placeholder 14">
            <a:extLst>
              <a:ext uri="{FF2B5EF4-FFF2-40B4-BE49-F238E27FC236}">
                <a16:creationId xmlns:a16="http://schemas.microsoft.com/office/drawing/2014/main" id="{6903CEA5-EF6D-85BE-3D4E-C817DC75451E}"/>
              </a:ext>
            </a:extLst>
          </p:cNvPr>
          <p:cNvSpPr>
            <a:spLocks noGrp="1"/>
          </p:cNvSpPr>
          <p:nvPr>
            <p:ph type="pic" sz="quarter" idx="23"/>
          </p:nvPr>
        </p:nvSpPr>
        <p:spPr>
          <a:xfrm>
            <a:off x="888865"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21" name="Text Placeholder 12">
            <a:extLst>
              <a:ext uri="{FF2B5EF4-FFF2-40B4-BE49-F238E27FC236}">
                <a16:creationId xmlns:a16="http://schemas.microsoft.com/office/drawing/2014/main" id="{E34F5BA0-1D39-1251-EB88-D40F76C5C2FA}"/>
              </a:ext>
            </a:extLst>
          </p:cNvPr>
          <p:cNvSpPr>
            <a:spLocks noGrp="1"/>
          </p:cNvSpPr>
          <p:nvPr>
            <p:ph type="body" sz="quarter" idx="14" hasCustomPrompt="1"/>
          </p:nvPr>
        </p:nvSpPr>
        <p:spPr>
          <a:xfrm>
            <a:off x="428771" y="2799739"/>
            <a:ext cx="1922318" cy="433153"/>
          </a:xfrm>
        </p:spPr>
        <p:txBody>
          <a:bodyPr/>
          <a:lstStyle>
            <a:lvl1pPr marL="12600" indent="0" algn="ctr">
              <a:buNone/>
              <a:defRPr b="0">
                <a:solidFill>
                  <a:schemeClr val="accent3"/>
                </a:solidFill>
                <a:latin typeface="+mn-lt"/>
              </a:defRPr>
            </a:lvl1pPr>
          </a:lstStyle>
          <a:p>
            <a:pPr lvl="0"/>
            <a:r>
              <a:rPr lang="en-US"/>
              <a:t>Click to edit, max. 2 lines</a:t>
            </a:r>
            <a:endParaRPr lang="en-GB"/>
          </a:p>
        </p:txBody>
      </p:sp>
      <p:sp>
        <p:nvSpPr>
          <p:cNvPr id="4" name="Text Placeholder 4">
            <a:extLst>
              <a:ext uri="{FF2B5EF4-FFF2-40B4-BE49-F238E27FC236}">
                <a16:creationId xmlns:a16="http://schemas.microsoft.com/office/drawing/2014/main" id="{B2BC7F77-21CF-9C86-387B-20F21CC57C55}"/>
              </a:ext>
            </a:extLst>
          </p:cNvPr>
          <p:cNvSpPr>
            <a:spLocks noGrp="1"/>
          </p:cNvSpPr>
          <p:nvPr>
            <p:ph type="body" sz="quarter" idx="10"/>
          </p:nvPr>
        </p:nvSpPr>
        <p:spPr>
          <a:xfrm>
            <a:off x="428771" y="3316356"/>
            <a:ext cx="1922317" cy="2475842"/>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6" name="Picture Placeholder 14">
            <a:extLst>
              <a:ext uri="{FF2B5EF4-FFF2-40B4-BE49-F238E27FC236}">
                <a16:creationId xmlns:a16="http://schemas.microsoft.com/office/drawing/2014/main" id="{4940FD7B-DF92-C10D-57AE-EF10D8C9FFB9}"/>
              </a:ext>
            </a:extLst>
          </p:cNvPr>
          <p:cNvSpPr>
            <a:spLocks noGrp="1"/>
          </p:cNvSpPr>
          <p:nvPr>
            <p:ph type="pic" sz="quarter" idx="21"/>
          </p:nvPr>
        </p:nvSpPr>
        <p:spPr>
          <a:xfrm>
            <a:off x="3233806"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22" name="Text Placeholder 12">
            <a:extLst>
              <a:ext uri="{FF2B5EF4-FFF2-40B4-BE49-F238E27FC236}">
                <a16:creationId xmlns:a16="http://schemas.microsoft.com/office/drawing/2014/main" id="{DDAA4EB7-44CF-1ECB-48D0-FDEB8F5AC80E}"/>
              </a:ext>
            </a:extLst>
          </p:cNvPr>
          <p:cNvSpPr>
            <a:spLocks noGrp="1"/>
          </p:cNvSpPr>
          <p:nvPr>
            <p:ph type="body" sz="quarter" idx="28" hasCustomPrompt="1"/>
          </p:nvPr>
        </p:nvSpPr>
        <p:spPr>
          <a:xfrm>
            <a:off x="2785285" y="2799739"/>
            <a:ext cx="1905316" cy="433153"/>
          </a:xfrm>
        </p:spPr>
        <p:txBody>
          <a:bodyPr/>
          <a:lstStyle>
            <a:lvl1pPr marL="12600" indent="0" algn="ctr">
              <a:buNone/>
              <a:defRPr b="0">
                <a:solidFill>
                  <a:schemeClr val="accent3"/>
                </a:solidFill>
                <a:latin typeface="+mn-lt"/>
              </a:defRPr>
            </a:lvl1pPr>
          </a:lstStyle>
          <a:p>
            <a:pPr lvl="0"/>
            <a:r>
              <a:rPr lang="en-US"/>
              <a:t>Click to edit, max. 2 lines</a:t>
            </a:r>
            <a:endParaRPr lang="en-GB"/>
          </a:p>
        </p:txBody>
      </p:sp>
      <p:sp>
        <p:nvSpPr>
          <p:cNvPr id="7" name="Text Placeholder 4">
            <a:extLst>
              <a:ext uri="{FF2B5EF4-FFF2-40B4-BE49-F238E27FC236}">
                <a16:creationId xmlns:a16="http://schemas.microsoft.com/office/drawing/2014/main" id="{AA168564-F001-2FD8-4BAC-B46DABC64D2A}"/>
              </a:ext>
            </a:extLst>
          </p:cNvPr>
          <p:cNvSpPr>
            <a:spLocks noGrp="1"/>
          </p:cNvSpPr>
          <p:nvPr>
            <p:ph type="body" sz="quarter" idx="15"/>
          </p:nvPr>
        </p:nvSpPr>
        <p:spPr>
          <a:xfrm>
            <a:off x="2781734" y="3316356"/>
            <a:ext cx="1920875" cy="2475842"/>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8" name="Picture Placeholder 14">
            <a:extLst>
              <a:ext uri="{FF2B5EF4-FFF2-40B4-BE49-F238E27FC236}">
                <a16:creationId xmlns:a16="http://schemas.microsoft.com/office/drawing/2014/main" id="{E666E8C4-4907-D834-450C-49E8113B5F4C}"/>
              </a:ext>
            </a:extLst>
          </p:cNvPr>
          <p:cNvSpPr>
            <a:spLocks noGrp="1"/>
          </p:cNvSpPr>
          <p:nvPr>
            <p:ph type="pic" sz="quarter" idx="22"/>
          </p:nvPr>
        </p:nvSpPr>
        <p:spPr>
          <a:xfrm>
            <a:off x="5578747"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23" name="Text Placeholder 12">
            <a:extLst>
              <a:ext uri="{FF2B5EF4-FFF2-40B4-BE49-F238E27FC236}">
                <a16:creationId xmlns:a16="http://schemas.microsoft.com/office/drawing/2014/main" id="{663C9A82-2FA7-7769-C519-32B559822469}"/>
              </a:ext>
            </a:extLst>
          </p:cNvPr>
          <p:cNvSpPr>
            <a:spLocks noGrp="1"/>
          </p:cNvSpPr>
          <p:nvPr>
            <p:ph type="body" sz="quarter" idx="29" hasCustomPrompt="1"/>
          </p:nvPr>
        </p:nvSpPr>
        <p:spPr>
          <a:xfrm>
            <a:off x="5124797" y="2799739"/>
            <a:ext cx="1920875" cy="433153"/>
          </a:xfrm>
        </p:spPr>
        <p:txBody>
          <a:bodyPr/>
          <a:lstStyle>
            <a:lvl1pPr marL="12600" indent="0" algn="ctr">
              <a:buNone/>
              <a:defRPr b="0">
                <a:solidFill>
                  <a:schemeClr val="accent3"/>
                </a:solidFill>
                <a:latin typeface="+mn-lt"/>
              </a:defRPr>
            </a:lvl1pPr>
          </a:lstStyle>
          <a:p>
            <a:pPr lvl="0"/>
            <a:r>
              <a:rPr lang="en-US"/>
              <a:t>Click to edit, max. 2 lines</a:t>
            </a:r>
            <a:endParaRPr lang="en-GB"/>
          </a:p>
        </p:txBody>
      </p:sp>
      <p:sp>
        <p:nvSpPr>
          <p:cNvPr id="9" name="Text Placeholder 4">
            <a:extLst>
              <a:ext uri="{FF2B5EF4-FFF2-40B4-BE49-F238E27FC236}">
                <a16:creationId xmlns:a16="http://schemas.microsoft.com/office/drawing/2014/main" id="{AFA99A79-88B8-99CD-2F77-B4F04187C265}"/>
              </a:ext>
            </a:extLst>
          </p:cNvPr>
          <p:cNvSpPr>
            <a:spLocks noGrp="1"/>
          </p:cNvSpPr>
          <p:nvPr>
            <p:ph type="body" sz="quarter" idx="17"/>
          </p:nvPr>
        </p:nvSpPr>
        <p:spPr>
          <a:xfrm>
            <a:off x="5109191" y="3316356"/>
            <a:ext cx="1920876" cy="2475842"/>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9" name="Picture Placeholder 14">
            <a:extLst>
              <a:ext uri="{FF2B5EF4-FFF2-40B4-BE49-F238E27FC236}">
                <a16:creationId xmlns:a16="http://schemas.microsoft.com/office/drawing/2014/main" id="{6CB6CAD2-A2E1-08B6-5F11-3FEC40BDA8BA}"/>
              </a:ext>
            </a:extLst>
          </p:cNvPr>
          <p:cNvSpPr>
            <a:spLocks noGrp="1"/>
          </p:cNvSpPr>
          <p:nvPr>
            <p:ph type="pic" sz="quarter" idx="26"/>
          </p:nvPr>
        </p:nvSpPr>
        <p:spPr>
          <a:xfrm>
            <a:off x="7923688"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24" name="Text Placeholder 12">
            <a:extLst>
              <a:ext uri="{FF2B5EF4-FFF2-40B4-BE49-F238E27FC236}">
                <a16:creationId xmlns:a16="http://schemas.microsoft.com/office/drawing/2014/main" id="{2C30E5AF-E731-D251-8FFD-90950A146F4D}"/>
              </a:ext>
            </a:extLst>
          </p:cNvPr>
          <p:cNvSpPr>
            <a:spLocks noGrp="1"/>
          </p:cNvSpPr>
          <p:nvPr>
            <p:ph type="body" sz="quarter" idx="30" hasCustomPrompt="1"/>
          </p:nvPr>
        </p:nvSpPr>
        <p:spPr>
          <a:xfrm>
            <a:off x="7479867" y="2799739"/>
            <a:ext cx="1925785" cy="433153"/>
          </a:xfrm>
        </p:spPr>
        <p:txBody>
          <a:bodyPr/>
          <a:lstStyle>
            <a:lvl1pPr marL="12600" indent="0" algn="ctr">
              <a:buNone/>
              <a:defRPr b="0">
                <a:solidFill>
                  <a:schemeClr val="accent3"/>
                </a:solidFill>
                <a:latin typeface="+mn-lt"/>
              </a:defRPr>
            </a:lvl1pPr>
          </a:lstStyle>
          <a:p>
            <a:pPr lvl="0"/>
            <a:r>
              <a:rPr lang="en-US"/>
              <a:t>Click to edit, max. 2 lines</a:t>
            </a:r>
            <a:endParaRPr lang="en-GB"/>
          </a:p>
        </p:txBody>
      </p:sp>
      <p:sp>
        <p:nvSpPr>
          <p:cNvPr id="13" name="Text Placeholder 4">
            <a:extLst>
              <a:ext uri="{FF2B5EF4-FFF2-40B4-BE49-F238E27FC236}">
                <a16:creationId xmlns:a16="http://schemas.microsoft.com/office/drawing/2014/main" id="{8BC173E8-6589-F828-84F6-7CBA6AB21F32}"/>
              </a:ext>
            </a:extLst>
          </p:cNvPr>
          <p:cNvSpPr>
            <a:spLocks noGrp="1"/>
          </p:cNvSpPr>
          <p:nvPr>
            <p:ph type="body" sz="quarter" idx="24"/>
          </p:nvPr>
        </p:nvSpPr>
        <p:spPr>
          <a:xfrm>
            <a:off x="7484777" y="3316356"/>
            <a:ext cx="1920876" cy="2475842"/>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20" name="Picture Placeholder 14">
            <a:extLst>
              <a:ext uri="{FF2B5EF4-FFF2-40B4-BE49-F238E27FC236}">
                <a16:creationId xmlns:a16="http://schemas.microsoft.com/office/drawing/2014/main" id="{A990029E-B438-6EF3-82D1-F5A0AA31C240}"/>
              </a:ext>
            </a:extLst>
          </p:cNvPr>
          <p:cNvSpPr>
            <a:spLocks noGrp="1"/>
          </p:cNvSpPr>
          <p:nvPr>
            <p:ph type="pic" sz="quarter" idx="27"/>
          </p:nvPr>
        </p:nvSpPr>
        <p:spPr>
          <a:xfrm>
            <a:off x="10268628" y="1660059"/>
            <a:ext cx="1056216" cy="1056216"/>
          </a:xfrm>
        </p:spPr>
        <p:txBody>
          <a:bodyPr/>
          <a:lstStyle>
            <a:lvl1pPr marL="12600" indent="0">
              <a:buNone/>
              <a:defRPr>
                <a:latin typeface="Verdana Pro" panose="020B0604030504040204" pitchFamily="34" charset="0"/>
              </a:defRPr>
            </a:lvl1pPr>
          </a:lstStyle>
          <a:p>
            <a:r>
              <a:rPr lang="en-GB"/>
              <a:t>Click icon to add picture</a:t>
            </a:r>
          </a:p>
        </p:txBody>
      </p:sp>
      <p:sp>
        <p:nvSpPr>
          <p:cNvPr id="25" name="Text Placeholder 12">
            <a:extLst>
              <a:ext uri="{FF2B5EF4-FFF2-40B4-BE49-F238E27FC236}">
                <a16:creationId xmlns:a16="http://schemas.microsoft.com/office/drawing/2014/main" id="{2AE13EA6-D6A7-57BF-EBD5-21FFBD01817B}"/>
              </a:ext>
            </a:extLst>
          </p:cNvPr>
          <p:cNvSpPr>
            <a:spLocks noGrp="1"/>
          </p:cNvSpPr>
          <p:nvPr>
            <p:ph type="body" sz="quarter" idx="31" hasCustomPrompt="1"/>
          </p:nvPr>
        </p:nvSpPr>
        <p:spPr>
          <a:xfrm>
            <a:off x="9803820" y="2799739"/>
            <a:ext cx="1919287" cy="433153"/>
          </a:xfrm>
        </p:spPr>
        <p:txBody>
          <a:bodyPr/>
          <a:lstStyle>
            <a:lvl1pPr marL="12600" indent="0" algn="ctr">
              <a:buNone/>
              <a:defRPr b="0">
                <a:solidFill>
                  <a:schemeClr val="accent3"/>
                </a:solidFill>
                <a:latin typeface="+mn-lt"/>
              </a:defRPr>
            </a:lvl1pPr>
          </a:lstStyle>
          <a:p>
            <a:pPr lvl="0"/>
            <a:r>
              <a:rPr lang="en-US"/>
              <a:t>Click to edit, max. 2 lines</a:t>
            </a:r>
            <a:endParaRPr lang="en-GB"/>
          </a:p>
        </p:txBody>
      </p:sp>
      <p:sp>
        <p:nvSpPr>
          <p:cNvPr id="14" name="Text Placeholder 4">
            <a:extLst>
              <a:ext uri="{FF2B5EF4-FFF2-40B4-BE49-F238E27FC236}">
                <a16:creationId xmlns:a16="http://schemas.microsoft.com/office/drawing/2014/main" id="{E2AF66B5-6639-71C5-BC35-C7D433492762}"/>
              </a:ext>
            </a:extLst>
          </p:cNvPr>
          <p:cNvSpPr>
            <a:spLocks noGrp="1"/>
          </p:cNvSpPr>
          <p:nvPr>
            <p:ph type="body" sz="quarter" idx="25"/>
          </p:nvPr>
        </p:nvSpPr>
        <p:spPr>
          <a:xfrm>
            <a:off x="9800202" y="3316356"/>
            <a:ext cx="1920876" cy="2475842"/>
          </a:xfrm>
        </p:spPr>
        <p:txBody>
          <a:bodyPr lIns="108000" tIns="108000" rIns="108000" bIns="108000"/>
          <a:lstStyle>
            <a:lvl1pPr marL="12600" indent="0" algn="ctr">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2" name="Slide Number Placeholder 5">
            <a:extLst>
              <a:ext uri="{FF2B5EF4-FFF2-40B4-BE49-F238E27FC236}">
                <a16:creationId xmlns:a16="http://schemas.microsoft.com/office/drawing/2014/main" id="{B6D9CBDD-E0D7-20E6-95F0-E2A5D4E499F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46994629-7DFA-71D5-A453-C4D408221EB8}"/>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5" name="Picture 4" descr="European Medicines Agency logo">
            <a:extLst>
              <a:ext uri="{FF2B5EF4-FFF2-40B4-BE49-F238E27FC236}">
                <a16:creationId xmlns:a16="http://schemas.microsoft.com/office/drawing/2014/main" id="{0036F0EB-0970-8139-BC4C-0DBF1AD02C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15" name="Picture 14" descr="A black and white logo&#10;&#10;AI-generated content may be incorrect.">
            <a:extLst>
              <a:ext uri="{FF2B5EF4-FFF2-40B4-BE49-F238E27FC236}">
                <a16:creationId xmlns:a16="http://schemas.microsoft.com/office/drawing/2014/main" id="{7071A95F-5D80-19AD-35CD-356730004244}"/>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16" name="Picture 15" descr="A blue text with yellow stars&#10;&#10;AI-generated content may be incorrect.">
            <a:extLst>
              <a:ext uri="{FF2B5EF4-FFF2-40B4-BE49-F238E27FC236}">
                <a16:creationId xmlns:a16="http://schemas.microsoft.com/office/drawing/2014/main" id="{8785A603-9ED6-D6E3-E735-098D2072D204}"/>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33139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0" y="404284"/>
            <a:ext cx="9408584"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7" name="Table Placeholder 6">
            <a:extLst>
              <a:ext uri="{FF2B5EF4-FFF2-40B4-BE49-F238E27FC236}">
                <a16:creationId xmlns:a16="http://schemas.microsoft.com/office/drawing/2014/main" id="{54ECA379-D368-FD6D-FA0E-C2F0A778C4BD}"/>
              </a:ext>
            </a:extLst>
          </p:cNvPr>
          <p:cNvSpPr>
            <a:spLocks noGrp="1"/>
          </p:cNvSpPr>
          <p:nvPr>
            <p:ph type="tbl" sz="quarter" idx="10" hasCustomPrompt="1"/>
          </p:nvPr>
        </p:nvSpPr>
        <p:spPr>
          <a:xfrm>
            <a:off x="431800" y="1653118"/>
            <a:ext cx="11328400" cy="4271433"/>
          </a:xfrm>
        </p:spPr>
        <p:txBody>
          <a:bodyPr/>
          <a:lstStyle>
            <a:lvl1pPr marL="12600" indent="0">
              <a:buNone/>
              <a:defRPr>
                <a:latin typeface="+mn-lt"/>
              </a:defRPr>
            </a:lvl1pPr>
          </a:lstStyle>
          <a:p>
            <a:r>
              <a:rPr lang="en-US"/>
              <a:t>Click to insert a table</a:t>
            </a:r>
            <a:endParaRPr lang="en-GB"/>
          </a:p>
        </p:txBody>
      </p:sp>
      <p:sp>
        <p:nvSpPr>
          <p:cNvPr id="8" name="Slide Number Placeholder 5">
            <a:extLst>
              <a:ext uri="{FF2B5EF4-FFF2-40B4-BE49-F238E27FC236}">
                <a16:creationId xmlns:a16="http://schemas.microsoft.com/office/drawing/2014/main" id="{45E1A83C-B653-C3DB-1D33-D410BFB5F3AA}"/>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6" name="Footer Placeholder 4">
            <a:extLst>
              <a:ext uri="{FF2B5EF4-FFF2-40B4-BE49-F238E27FC236}">
                <a16:creationId xmlns:a16="http://schemas.microsoft.com/office/drawing/2014/main" id="{CD6A4AA9-2921-BA59-2F2D-827E55B79B23}"/>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3" name="Picture 2" descr="European Medicines Agency logo">
            <a:extLst>
              <a:ext uri="{FF2B5EF4-FFF2-40B4-BE49-F238E27FC236}">
                <a16:creationId xmlns:a16="http://schemas.microsoft.com/office/drawing/2014/main" id="{C20E65D7-0755-1512-C877-F5BFDA78B2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B9A98E00-13FC-0E05-F1F2-E1D9D8342269}"/>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9" name="Picture 8" descr="A blue text with yellow stars&#10;&#10;AI-generated content may be incorrect.">
            <a:extLst>
              <a:ext uri="{FF2B5EF4-FFF2-40B4-BE49-F238E27FC236}">
                <a16:creationId xmlns:a16="http://schemas.microsoft.com/office/drawing/2014/main" id="{06BA7FB5-C57B-5DCB-D42A-ECAF5288C143}"/>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3618486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0" name="Slide Number Placeholder 5">
            <a:extLst>
              <a:ext uri="{FF2B5EF4-FFF2-40B4-BE49-F238E27FC236}">
                <a16:creationId xmlns:a16="http://schemas.microsoft.com/office/drawing/2014/main" id="{87B69743-FEBE-C4B8-219B-CB3720A6E830}"/>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9" name="Footer Placeholder 4">
            <a:extLst>
              <a:ext uri="{FF2B5EF4-FFF2-40B4-BE49-F238E27FC236}">
                <a16:creationId xmlns:a16="http://schemas.microsoft.com/office/drawing/2014/main" id="{DE469E0F-736E-D90E-CE43-D68D100A8181}"/>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3" name="Picture 2" descr="European Medicines Agency logo">
            <a:extLst>
              <a:ext uri="{FF2B5EF4-FFF2-40B4-BE49-F238E27FC236}">
                <a16:creationId xmlns:a16="http://schemas.microsoft.com/office/drawing/2014/main" id="{10043FDD-3B2D-9491-092C-7A59FF18C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5ADEEA9D-16FA-42E7-9C81-9B71ABDCEFFA}"/>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6" name="Picture 5" descr="A blue text with yellow stars&#10;&#10;AI-generated content may be incorrect.">
            <a:extLst>
              <a:ext uri="{FF2B5EF4-FFF2-40B4-BE49-F238E27FC236}">
                <a16:creationId xmlns:a16="http://schemas.microsoft.com/office/drawing/2014/main" id="{AA06D4E2-342E-D1C9-B574-C1DF98BFA2A1}"/>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65861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over_Reflex-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0649" y="2296160"/>
            <a:ext cx="8450263" cy="1121144"/>
          </a:xfrm>
        </p:spPr>
        <p:txBody>
          <a:bodyPr anchor="b">
            <a:normAutofit/>
          </a:bodyPr>
          <a:lstStyle>
            <a:lvl1pPr>
              <a:defRPr sz="3200">
                <a:solidFill>
                  <a:schemeClr val="bg1"/>
                </a:solidFill>
                <a:latin typeface="+mj-lt"/>
              </a:defRPr>
            </a:lvl1pPr>
          </a:lstStyle>
          <a:p>
            <a:r>
              <a:rPr lang="en-GB"/>
              <a:t>Click to edit Master title style</a:t>
            </a:r>
            <a:endParaRPr lang="en-US"/>
          </a:p>
        </p:txBody>
      </p:sp>
      <p:sp>
        <p:nvSpPr>
          <p:cNvPr id="9" name="Text Placeholder 2">
            <a:extLst>
              <a:ext uri="{FF2B5EF4-FFF2-40B4-BE49-F238E27FC236}">
                <a16:creationId xmlns:a16="http://schemas.microsoft.com/office/drawing/2014/main" id="{78C6FB5B-DC94-AF5C-0F47-624939829000}"/>
              </a:ext>
            </a:extLst>
          </p:cNvPr>
          <p:cNvSpPr>
            <a:spLocks noGrp="1"/>
          </p:cNvSpPr>
          <p:nvPr>
            <p:ph type="body" idx="11"/>
          </p:nvPr>
        </p:nvSpPr>
        <p:spPr>
          <a:xfrm>
            <a:off x="1390650" y="3426658"/>
            <a:ext cx="8450262" cy="1216462"/>
          </a:xfrm>
        </p:spPr>
        <p:txBody>
          <a:bodyPr anchor="t">
            <a:normAutofit/>
          </a:bodyPr>
          <a:lstStyle>
            <a:lvl1pPr marL="0" indent="0">
              <a:buNone/>
              <a:defRPr sz="2400" b="0">
                <a:solidFill>
                  <a:schemeClr val="bg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390649" y="5049843"/>
            <a:ext cx="8450263" cy="874707"/>
          </a:xfrm>
        </p:spPr>
        <p:txBody>
          <a:bodyPr bIns="0" anchor="b">
            <a:normAutofit/>
          </a:bodyPr>
          <a:lstStyle>
            <a:lvl1pPr marL="0" indent="0">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7" name="Graphic 6" descr="European Medicines Agency logo">
            <a:extLst>
              <a:ext uri="{FF2B5EF4-FFF2-40B4-BE49-F238E27FC236}">
                <a16:creationId xmlns:a16="http://schemas.microsoft.com/office/drawing/2014/main" id="{3CA26A81-4928-16D5-FE0E-8BFC091DFB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3666" y="404284"/>
            <a:ext cx="1338170" cy="509779"/>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1255B202-9085-A31D-95DF-FEFA39B935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1" y="248097"/>
            <a:ext cx="1132836" cy="786572"/>
          </a:xfrm>
          <a:prstGeom prst="rect">
            <a:avLst/>
          </a:prstGeom>
        </p:spPr>
      </p:pic>
      <p:pic>
        <p:nvPicPr>
          <p:cNvPr id="11" name="Picture 10" descr="Logo, company name&#10;&#10;Description automatically generated">
            <a:extLst>
              <a:ext uri="{FF2B5EF4-FFF2-40B4-BE49-F238E27FC236}">
                <a16:creationId xmlns:a16="http://schemas.microsoft.com/office/drawing/2014/main" id="{B1DB2A54-7780-6CA0-B654-714774014E5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0865" y="279401"/>
            <a:ext cx="1251543" cy="650538"/>
          </a:xfrm>
          <a:prstGeom prst="rect">
            <a:avLst/>
          </a:prstGeom>
        </p:spPr>
      </p:pic>
    </p:spTree>
    <p:extLst>
      <p:ext uri="{BB962C8B-B14F-4D97-AF65-F5344CB8AC3E}">
        <p14:creationId xmlns:p14="http://schemas.microsoft.com/office/powerpoint/2010/main" val="3558119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69BA1AC-03A7-4808-486B-A303DE0389F2}"/>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41250819-36B7-4F7E-CDD1-E4B3CA4DB0F0}"/>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8" name="Picture 7" descr="European Medicines Agency logo">
            <a:extLst>
              <a:ext uri="{FF2B5EF4-FFF2-40B4-BE49-F238E27FC236}">
                <a16:creationId xmlns:a16="http://schemas.microsoft.com/office/drawing/2014/main" id="{0DEE4F8C-D1C5-5F2E-5521-529AED4B0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9" name="Picture 8" descr="A black and white logo&#10;&#10;AI-generated content may be incorrect.">
            <a:extLst>
              <a:ext uri="{FF2B5EF4-FFF2-40B4-BE49-F238E27FC236}">
                <a16:creationId xmlns:a16="http://schemas.microsoft.com/office/drawing/2014/main" id="{FBFB40DB-8E2D-B4B0-FC1A-E4F659A6100C}"/>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10" name="Picture 9" descr="A blue text with yellow stars&#10;&#10;AI-generated content may be incorrect.">
            <a:extLst>
              <a:ext uri="{FF2B5EF4-FFF2-40B4-BE49-F238E27FC236}">
                <a16:creationId xmlns:a16="http://schemas.microsoft.com/office/drawing/2014/main" id="{6E2A9DD9-AC67-323A-575E-8D6CAB7D52FC}"/>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896522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361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midnight-blue_with text">
    <p:bg>
      <p:bgPr>
        <a:solidFill>
          <a:schemeClr val="tx2"/>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06BE00B-284B-1229-05B8-7FFF9DA0CC3E}"/>
              </a:ext>
            </a:extLst>
          </p:cNvPr>
          <p:cNvSpPr>
            <a:spLocks noGrp="1"/>
          </p:cNvSpPr>
          <p:nvPr>
            <p:ph type="body" sz="quarter" idx="11"/>
          </p:nvPr>
        </p:nvSpPr>
        <p:spPr>
          <a:xfrm>
            <a:off x="1200150" y="2181225"/>
            <a:ext cx="6719888" cy="2495550"/>
          </a:xfrm>
        </p:spPr>
        <p:txBody>
          <a:bodyPr anchor="ctr"/>
          <a:lstStyle>
            <a:lvl1pPr marL="12599" indent="0">
              <a:buNone/>
              <a:defRPr sz="4800">
                <a:solidFill>
                  <a:schemeClr val="bg1"/>
                </a:solidFill>
              </a:defRPr>
            </a:lvl1pPr>
            <a:lvl2pPr marL="469788" indent="0">
              <a:buNone/>
              <a:defRPr/>
            </a:lvl2pPr>
          </a:lstStyle>
          <a:p>
            <a:pPr lvl="0"/>
            <a:r>
              <a:rPr lang="en-GB"/>
              <a:t>Click to edit Master text styles</a:t>
            </a:r>
          </a:p>
        </p:txBody>
      </p:sp>
    </p:spTree>
    <p:extLst>
      <p:ext uri="{BB962C8B-B14F-4D97-AF65-F5344CB8AC3E}">
        <p14:creationId xmlns:p14="http://schemas.microsoft.com/office/powerpoint/2010/main" val="290540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ground-electric-blue_with text">
    <p:bg>
      <p:bgPr>
        <a:solidFill>
          <a:schemeClr val="accent3"/>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3069DE5-827A-29A1-D356-D19B09133EAA}"/>
              </a:ext>
            </a:extLst>
          </p:cNvPr>
          <p:cNvSpPr>
            <a:spLocks noGrp="1"/>
          </p:cNvSpPr>
          <p:nvPr>
            <p:ph type="body" sz="quarter" idx="11"/>
          </p:nvPr>
        </p:nvSpPr>
        <p:spPr>
          <a:xfrm>
            <a:off x="1200150" y="2181225"/>
            <a:ext cx="6719888" cy="2495550"/>
          </a:xfrm>
        </p:spPr>
        <p:txBody>
          <a:bodyPr anchor="ctr"/>
          <a:lstStyle>
            <a:lvl1pPr marL="12599" indent="0">
              <a:buNone/>
              <a:defRPr sz="4800">
                <a:solidFill>
                  <a:schemeClr val="bg1"/>
                </a:solidFill>
              </a:defRPr>
            </a:lvl1pPr>
            <a:lvl2pPr marL="469788" indent="0">
              <a:buNone/>
              <a:defRPr/>
            </a:lvl2pPr>
          </a:lstStyle>
          <a:p>
            <a:pPr lvl="0"/>
            <a:r>
              <a:rPr lang="en-GB" dirty="0"/>
              <a:t>Click to edit Master text styles</a:t>
            </a:r>
          </a:p>
        </p:txBody>
      </p:sp>
    </p:spTree>
    <p:extLst>
      <p:ext uri="{BB962C8B-B14F-4D97-AF65-F5344CB8AC3E}">
        <p14:creationId xmlns:p14="http://schemas.microsoft.com/office/powerpoint/2010/main" val="2648094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_Image-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2" name="Text Placeholder 11">
            <a:extLst>
              <a:ext uri="{FF2B5EF4-FFF2-40B4-BE49-F238E27FC236}">
                <a16:creationId xmlns:a16="http://schemas.microsoft.com/office/drawing/2014/main" id="{DBCA3750-AEC2-4DDA-0B13-3EDE5705B43B}"/>
              </a:ext>
            </a:extLst>
          </p:cNvPr>
          <p:cNvSpPr>
            <a:spLocks noGrp="1"/>
          </p:cNvSpPr>
          <p:nvPr>
            <p:ph type="body" sz="quarter" idx="10"/>
          </p:nvPr>
        </p:nvSpPr>
        <p:spPr>
          <a:xfrm>
            <a:off x="431801" y="1797051"/>
            <a:ext cx="5568951" cy="4127500"/>
          </a:xfrm>
        </p:spPr>
        <p:txBody>
          <a:bodyPr/>
          <a:lstStyle>
            <a:lvl1pP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18" name="Picture Placeholder 17">
            <a:extLst>
              <a:ext uri="{FF2B5EF4-FFF2-40B4-BE49-F238E27FC236}">
                <a16:creationId xmlns:a16="http://schemas.microsoft.com/office/drawing/2014/main" id="{0CFADFC7-95EB-E858-0609-F86C22B5D493}"/>
              </a:ext>
              <a:ext uri="{C183D7F6-B498-43B3-948B-1728B52AA6E4}">
                <adec:decorative xmlns:adec="http://schemas.microsoft.com/office/drawing/2017/decorative" val="0"/>
              </a:ext>
            </a:extLst>
          </p:cNvPr>
          <p:cNvSpPr>
            <a:spLocks noGrp="1"/>
          </p:cNvSpPr>
          <p:nvPr>
            <p:ph type="pic" sz="quarter" idx="11"/>
          </p:nvPr>
        </p:nvSpPr>
        <p:spPr>
          <a:xfrm>
            <a:off x="6191251" y="1797051"/>
            <a:ext cx="6000749" cy="4127500"/>
          </a:xfrm>
        </p:spPr>
        <p:txBody>
          <a:bodyPr/>
          <a:lstStyle>
            <a:lvl1pPr marL="12600" indent="0">
              <a:buNone/>
              <a:defRPr>
                <a:latin typeface="Verdana Pro" panose="020B0604030504040204" pitchFamily="34" charset="0"/>
              </a:defRPr>
            </a:lvl1pPr>
          </a:lstStyle>
          <a:p>
            <a:r>
              <a:rPr lang="en-GB"/>
              <a:t>Click icon to add picture</a:t>
            </a:r>
          </a:p>
        </p:txBody>
      </p:sp>
      <p:sp>
        <p:nvSpPr>
          <p:cNvPr id="9" name="Slide Number Placeholder 5">
            <a:extLst>
              <a:ext uri="{FF2B5EF4-FFF2-40B4-BE49-F238E27FC236}">
                <a16:creationId xmlns:a16="http://schemas.microsoft.com/office/drawing/2014/main" id="{DA7D8EB9-D9D1-B34A-1CEB-3D673A537D54}"/>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8" name="Footer Placeholder 4">
            <a:extLst>
              <a:ext uri="{FF2B5EF4-FFF2-40B4-BE49-F238E27FC236}">
                <a16:creationId xmlns:a16="http://schemas.microsoft.com/office/drawing/2014/main" id="{B165ADBE-4463-AACD-B438-1A9C3CA0CCBF}"/>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3" name="Picture 2" descr="European Medicines Agency logo">
            <a:extLst>
              <a:ext uri="{FF2B5EF4-FFF2-40B4-BE49-F238E27FC236}">
                <a16:creationId xmlns:a16="http://schemas.microsoft.com/office/drawing/2014/main" id="{F6F344C4-7A3F-118F-5699-95F444188E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89251AFA-63D3-6222-4D42-9CFDD84A530D}"/>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5" name="Picture 4" descr="A blue text with yellow stars&#10;&#10;AI-generated content may be incorrect.">
            <a:extLst>
              <a:ext uri="{FF2B5EF4-FFF2-40B4-BE49-F238E27FC236}">
                <a16:creationId xmlns:a16="http://schemas.microsoft.com/office/drawing/2014/main" id="{CE0DA220-0AFE-DC11-6D67-746E862745F4}"/>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557049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_Image-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8" name="Picture Placeholder 17">
            <a:extLst>
              <a:ext uri="{FF2B5EF4-FFF2-40B4-BE49-F238E27FC236}">
                <a16:creationId xmlns:a16="http://schemas.microsoft.com/office/drawing/2014/main" id="{0CFADFC7-95EB-E858-0609-F86C22B5D493}"/>
              </a:ext>
            </a:extLst>
          </p:cNvPr>
          <p:cNvSpPr>
            <a:spLocks noGrp="1"/>
          </p:cNvSpPr>
          <p:nvPr>
            <p:ph type="pic" sz="quarter" idx="11"/>
          </p:nvPr>
        </p:nvSpPr>
        <p:spPr>
          <a:xfrm>
            <a:off x="1" y="1653118"/>
            <a:ext cx="5039785" cy="4271433"/>
          </a:xfrm>
        </p:spPr>
        <p:txBody>
          <a:bodyPr/>
          <a:lstStyle>
            <a:lvl1pPr marL="12600" indent="0">
              <a:buNone/>
              <a:defRPr>
                <a:latin typeface="Verdana Pro" panose="020B0604030504040204" pitchFamily="34" charset="0"/>
              </a:defRPr>
            </a:lvl1pPr>
          </a:lstStyle>
          <a:p>
            <a:r>
              <a:rPr lang="en-GB"/>
              <a:t>Click icon to add picture</a:t>
            </a:r>
          </a:p>
        </p:txBody>
      </p:sp>
      <p:sp>
        <p:nvSpPr>
          <p:cNvPr id="12" name="Text Placeholder 11">
            <a:extLst>
              <a:ext uri="{FF2B5EF4-FFF2-40B4-BE49-F238E27FC236}">
                <a16:creationId xmlns:a16="http://schemas.microsoft.com/office/drawing/2014/main" id="{DBCA3750-AEC2-4DDA-0B13-3EDE5705B43B}"/>
              </a:ext>
            </a:extLst>
          </p:cNvPr>
          <p:cNvSpPr>
            <a:spLocks noGrp="1"/>
          </p:cNvSpPr>
          <p:nvPr>
            <p:ph type="body" sz="quarter" idx="10"/>
          </p:nvPr>
        </p:nvSpPr>
        <p:spPr>
          <a:xfrm>
            <a:off x="5232401" y="1653118"/>
            <a:ext cx="6527800" cy="4271433"/>
          </a:xfrm>
        </p:spPr>
        <p:txBody>
          <a:bodyPr/>
          <a:lstStyle>
            <a:lvl1pP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9" name="Slide Number Placeholder 5">
            <a:extLst>
              <a:ext uri="{FF2B5EF4-FFF2-40B4-BE49-F238E27FC236}">
                <a16:creationId xmlns:a16="http://schemas.microsoft.com/office/drawing/2014/main" id="{DA7D8EB9-D9D1-B34A-1CEB-3D673A537D54}"/>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8" name="Footer Placeholder 4">
            <a:extLst>
              <a:ext uri="{FF2B5EF4-FFF2-40B4-BE49-F238E27FC236}">
                <a16:creationId xmlns:a16="http://schemas.microsoft.com/office/drawing/2014/main" id="{B165ADBE-4463-AACD-B438-1A9C3CA0CCBF}"/>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3" name="Picture 2" descr="European Medicines Agency logo">
            <a:extLst>
              <a:ext uri="{FF2B5EF4-FFF2-40B4-BE49-F238E27FC236}">
                <a16:creationId xmlns:a16="http://schemas.microsoft.com/office/drawing/2014/main" id="{12638C6B-7B93-4777-DA59-C91625870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13F6CA3D-1244-4229-18B4-ABC85BFB651F}"/>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5" name="Picture 4" descr="A blue text with yellow stars&#10;&#10;AI-generated content may be incorrect.">
            <a:extLst>
              <a:ext uri="{FF2B5EF4-FFF2-40B4-BE49-F238E27FC236}">
                <a16:creationId xmlns:a16="http://schemas.microsoft.com/office/drawing/2014/main" id="{08B1B64A-284C-3772-9E50-09018154B72C}"/>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1127121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_image_full_half_lef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0A04893-498E-CA48-7EA0-929DD1BCDB8D}"/>
              </a:ext>
              <a:ext uri="{C183D7F6-B498-43B3-948B-1728B52AA6E4}">
                <adec:decorative xmlns:adec="http://schemas.microsoft.com/office/drawing/2017/decorative" val="1"/>
              </a:ext>
            </a:extLst>
          </p:cNvPr>
          <p:cNvSpPr>
            <a:spLocks noGrp="1" noChangeAspect="1"/>
          </p:cNvSpPr>
          <p:nvPr>
            <p:ph type="pic" idx="10"/>
          </p:nvPr>
        </p:nvSpPr>
        <p:spPr>
          <a:xfrm>
            <a:off x="1" y="0"/>
            <a:ext cx="6000751" cy="6858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2" name="Title 1"/>
          <p:cNvSpPr>
            <a:spLocks noGrp="1"/>
          </p:cNvSpPr>
          <p:nvPr>
            <p:ph type="title" hasCustomPrompt="1"/>
          </p:nvPr>
        </p:nvSpPr>
        <p:spPr>
          <a:xfrm>
            <a:off x="6191251" y="409859"/>
            <a:ext cx="5568951" cy="960000"/>
          </a:xfrm>
        </p:spPr>
        <p:txBody>
          <a:bodyPr>
            <a:noAutofit/>
          </a:bodyPr>
          <a:lstStyle>
            <a:lvl1pPr>
              <a:defRPr>
                <a:latin typeface="+mj-lt"/>
              </a:defRPr>
            </a:lvl1pPr>
          </a:lstStyle>
          <a:p>
            <a:r>
              <a:rPr lang="en-GB"/>
              <a:t>Slide title, Verdana Pro, 32pt, max. 2 lines</a:t>
            </a:r>
            <a:endParaRPr lang="en-US"/>
          </a:p>
        </p:txBody>
      </p:sp>
      <p:sp>
        <p:nvSpPr>
          <p:cNvPr id="3" name="Content Placeholder 2"/>
          <p:cNvSpPr>
            <a:spLocks noGrp="1"/>
          </p:cNvSpPr>
          <p:nvPr>
            <p:ph idx="1"/>
          </p:nvPr>
        </p:nvSpPr>
        <p:spPr>
          <a:xfrm>
            <a:off x="6191251" y="1653118"/>
            <a:ext cx="5568951"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pic>
        <p:nvPicPr>
          <p:cNvPr id="4" name="Picture 3" descr="European Medicines Agency logo">
            <a:extLst>
              <a:ext uri="{FF2B5EF4-FFF2-40B4-BE49-F238E27FC236}">
                <a16:creationId xmlns:a16="http://schemas.microsoft.com/office/drawing/2014/main" id="{5C779345-9AED-2556-CC7C-7C5C0E38D5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5" name="Picture 4" descr="A black and white logo&#10;&#10;AI-generated content may be incorrect.">
            <a:extLst>
              <a:ext uri="{FF2B5EF4-FFF2-40B4-BE49-F238E27FC236}">
                <a16:creationId xmlns:a16="http://schemas.microsoft.com/office/drawing/2014/main" id="{6E719F41-663B-1D42-3D1A-A6C2F09569AD}"/>
              </a:ext>
            </a:extLst>
          </p:cNvPr>
          <p:cNvPicPr>
            <a:picLocks noChangeAspect="1"/>
          </p:cNvPicPr>
          <p:nvPr userDrawn="1"/>
        </p:nvPicPr>
        <p:blipFill>
          <a:blip r:embed="rId3"/>
          <a:stretch>
            <a:fillRect/>
          </a:stretch>
        </p:blipFill>
        <p:spPr>
          <a:xfrm>
            <a:off x="7453967" y="6125215"/>
            <a:ext cx="1820703" cy="477980"/>
          </a:xfrm>
          <a:prstGeom prst="rect">
            <a:avLst/>
          </a:prstGeom>
        </p:spPr>
      </p:pic>
      <p:pic>
        <p:nvPicPr>
          <p:cNvPr id="6" name="Picture 5" descr="A blue text with yellow stars&#10;&#10;AI-generated content may be incorrect.">
            <a:extLst>
              <a:ext uri="{FF2B5EF4-FFF2-40B4-BE49-F238E27FC236}">
                <a16:creationId xmlns:a16="http://schemas.microsoft.com/office/drawing/2014/main" id="{C451C8E4-FD3B-0691-CB47-CB3E44A0372E}"/>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002581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_image_full_half_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1" y="405251"/>
            <a:ext cx="5568951" cy="960000"/>
          </a:xfrm>
        </p:spPr>
        <p:txBody>
          <a:bodyPr>
            <a:noAutofit/>
          </a:bodyPr>
          <a:lstStyle>
            <a:lvl1pPr>
              <a:defRPr>
                <a:latin typeface="+mj-lt"/>
              </a:defRPr>
            </a:lvl1pPr>
          </a:lstStyle>
          <a:p>
            <a:r>
              <a:rPr lang="en-GB"/>
              <a:t>Slide title, Verdana Pro, 32pt, max. 2 lines</a:t>
            </a:r>
            <a:endParaRPr lang="en-US"/>
          </a:p>
        </p:txBody>
      </p:sp>
      <p:sp>
        <p:nvSpPr>
          <p:cNvPr id="3" name="Content Placeholder 2"/>
          <p:cNvSpPr>
            <a:spLocks noGrp="1"/>
          </p:cNvSpPr>
          <p:nvPr>
            <p:ph idx="1"/>
          </p:nvPr>
        </p:nvSpPr>
        <p:spPr>
          <a:xfrm>
            <a:off x="431801" y="1653118"/>
            <a:ext cx="5568951"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5" name="Slide Number Placeholder 5">
            <a:extLst>
              <a:ext uri="{FF2B5EF4-FFF2-40B4-BE49-F238E27FC236}">
                <a16:creationId xmlns:a16="http://schemas.microsoft.com/office/drawing/2014/main" id="{36A9F181-77B2-63BD-77D9-A732A92221C0}"/>
              </a:ext>
            </a:extLst>
          </p:cNvPr>
          <p:cNvSpPr>
            <a:spLocks noGrp="1"/>
          </p:cNvSpPr>
          <p:nvPr>
            <p:ph type="sldNum" sz="quarter" idx="4"/>
          </p:nvPr>
        </p:nvSpPr>
        <p:spPr>
          <a:xfrm>
            <a:off x="431801" y="6308816"/>
            <a:ext cx="404696"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4" name="Footer Placeholder 4">
            <a:extLst>
              <a:ext uri="{FF2B5EF4-FFF2-40B4-BE49-F238E27FC236}">
                <a16:creationId xmlns:a16="http://schemas.microsoft.com/office/drawing/2014/main" id="{E0A67346-1EFB-DC09-B3D4-70F7CC60F895}"/>
              </a:ext>
            </a:extLst>
          </p:cNvPr>
          <p:cNvSpPr>
            <a:spLocks noGrp="1"/>
          </p:cNvSpPr>
          <p:nvPr>
            <p:ph type="ftr" sz="quarter" idx="3"/>
          </p:nvPr>
        </p:nvSpPr>
        <p:spPr>
          <a:xfrm>
            <a:off x="836499" y="6308815"/>
            <a:ext cx="5164253"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sp>
        <p:nvSpPr>
          <p:cNvPr id="10" name="Picture Placeholder 2">
            <a:extLst>
              <a:ext uri="{FF2B5EF4-FFF2-40B4-BE49-F238E27FC236}">
                <a16:creationId xmlns:a16="http://schemas.microsoft.com/office/drawing/2014/main" id="{60A04893-498E-CA48-7EA0-929DD1BCDB8D}"/>
              </a:ext>
              <a:ext uri="{C183D7F6-B498-43B3-948B-1728B52AA6E4}">
                <adec:decorative xmlns:adec="http://schemas.microsoft.com/office/drawing/2017/decorative" val="1"/>
              </a:ext>
            </a:extLst>
          </p:cNvPr>
          <p:cNvSpPr>
            <a:spLocks noGrp="1" noChangeAspect="1"/>
          </p:cNvSpPr>
          <p:nvPr>
            <p:ph type="pic" idx="10"/>
          </p:nvPr>
        </p:nvSpPr>
        <p:spPr>
          <a:xfrm>
            <a:off x="6191253" y="0"/>
            <a:ext cx="6000751" cy="6858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Tree>
    <p:extLst>
      <p:ext uri="{BB962C8B-B14F-4D97-AF65-F5344CB8AC3E}">
        <p14:creationId xmlns:p14="http://schemas.microsoft.com/office/powerpoint/2010/main" val="21351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_image_full_one-third_lef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0A04893-498E-CA48-7EA0-929DD1BCDB8D}"/>
              </a:ext>
              <a:ext uri="{C183D7F6-B498-43B3-948B-1728B52AA6E4}">
                <adec:decorative xmlns:adec="http://schemas.microsoft.com/office/drawing/2017/decorative" val="1"/>
              </a:ext>
            </a:extLst>
          </p:cNvPr>
          <p:cNvSpPr>
            <a:spLocks noGrp="1" noChangeAspect="1"/>
          </p:cNvSpPr>
          <p:nvPr>
            <p:ph type="pic" idx="10"/>
          </p:nvPr>
        </p:nvSpPr>
        <p:spPr>
          <a:xfrm>
            <a:off x="1" y="0"/>
            <a:ext cx="3119967" cy="6858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2" name="Title 1"/>
          <p:cNvSpPr>
            <a:spLocks noGrp="1"/>
          </p:cNvSpPr>
          <p:nvPr>
            <p:ph type="title" hasCustomPrompt="1"/>
          </p:nvPr>
        </p:nvSpPr>
        <p:spPr>
          <a:xfrm>
            <a:off x="3662083" y="405251"/>
            <a:ext cx="8098119"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3662083" y="1653118"/>
            <a:ext cx="8098119"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7" name="Slide Number Placeholder 5">
            <a:extLst>
              <a:ext uri="{FF2B5EF4-FFF2-40B4-BE49-F238E27FC236}">
                <a16:creationId xmlns:a16="http://schemas.microsoft.com/office/drawing/2014/main" id="{9E4A450E-2087-D4C5-FB6A-676E494AF512}"/>
              </a:ext>
            </a:extLst>
          </p:cNvPr>
          <p:cNvSpPr>
            <a:spLocks noGrp="1"/>
          </p:cNvSpPr>
          <p:nvPr>
            <p:ph type="sldNum" sz="quarter" idx="4"/>
          </p:nvPr>
        </p:nvSpPr>
        <p:spPr>
          <a:xfrm>
            <a:off x="3666441" y="6308816"/>
            <a:ext cx="404696"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4" name="Footer Placeholder 4">
            <a:extLst>
              <a:ext uri="{FF2B5EF4-FFF2-40B4-BE49-F238E27FC236}">
                <a16:creationId xmlns:a16="http://schemas.microsoft.com/office/drawing/2014/main" id="{221BB459-2978-BD7B-D59D-E195FCE7E480}"/>
              </a:ext>
            </a:extLst>
          </p:cNvPr>
          <p:cNvSpPr>
            <a:spLocks noGrp="1"/>
          </p:cNvSpPr>
          <p:nvPr>
            <p:ph type="ftr" sz="quarter" idx="3"/>
          </p:nvPr>
        </p:nvSpPr>
        <p:spPr>
          <a:xfrm>
            <a:off x="4071138" y="6308815"/>
            <a:ext cx="3081453"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5" name="Picture 4" descr="European Medicines Agency logo">
            <a:extLst>
              <a:ext uri="{FF2B5EF4-FFF2-40B4-BE49-F238E27FC236}">
                <a16:creationId xmlns:a16="http://schemas.microsoft.com/office/drawing/2014/main" id="{E514342E-3967-AB04-0B2B-9D01EE7628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6" name="Picture 5" descr="A black and white logo&#10;&#10;AI-generated content may be incorrect.">
            <a:extLst>
              <a:ext uri="{FF2B5EF4-FFF2-40B4-BE49-F238E27FC236}">
                <a16:creationId xmlns:a16="http://schemas.microsoft.com/office/drawing/2014/main" id="{4596B86D-D8F4-8A95-1721-7E3F2EB177FE}"/>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8" name="Picture 7" descr="A blue text with yellow stars&#10;&#10;AI-generated content may be incorrect.">
            <a:extLst>
              <a:ext uri="{FF2B5EF4-FFF2-40B4-BE49-F238E27FC236}">
                <a16:creationId xmlns:a16="http://schemas.microsoft.com/office/drawing/2014/main" id="{02B463CA-5A81-7D18-372F-DBFBB91DE385}"/>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1802463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_image_full_one-third_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1" y="405251"/>
            <a:ext cx="8093635"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431801" y="1653118"/>
            <a:ext cx="8093635"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7" name="Slide Number Placeholder 5">
            <a:extLst>
              <a:ext uri="{FF2B5EF4-FFF2-40B4-BE49-F238E27FC236}">
                <a16:creationId xmlns:a16="http://schemas.microsoft.com/office/drawing/2014/main" id="{9E4A450E-2087-D4C5-FB6A-676E494AF512}"/>
              </a:ext>
            </a:extLst>
          </p:cNvPr>
          <p:cNvSpPr>
            <a:spLocks noGrp="1"/>
          </p:cNvSpPr>
          <p:nvPr>
            <p:ph type="sldNum" sz="quarter" idx="4"/>
          </p:nvPr>
        </p:nvSpPr>
        <p:spPr>
          <a:xfrm>
            <a:off x="431801" y="6308816"/>
            <a:ext cx="404696"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4" name="Footer Placeholder 4">
            <a:extLst>
              <a:ext uri="{FF2B5EF4-FFF2-40B4-BE49-F238E27FC236}">
                <a16:creationId xmlns:a16="http://schemas.microsoft.com/office/drawing/2014/main" id="{221BB459-2978-BD7B-D59D-E195FCE7E480}"/>
              </a:ext>
            </a:extLst>
          </p:cNvPr>
          <p:cNvSpPr>
            <a:spLocks noGrp="1"/>
          </p:cNvSpPr>
          <p:nvPr>
            <p:ph type="ftr" sz="quarter" idx="3"/>
          </p:nvPr>
        </p:nvSpPr>
        <p:spPr>
          <a:xfrm>
            <a:off x="836497" y="6308815"/>
            <a:ext cx="80423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sp>
        <p:nvSpPr>
          <p:cNvPr id="10" name="Picture Placeholder 2">
            <a:extLst>
              <a:ext uri="{FF2B5EF4-FFF2-40B4-BE49-F238E27FC236}">
                <a16:creationId xmlns:a16="http://schemas.microsoft.com/office/drawing/2014/main" id="{60A04893-498E-CA48-7EA0-929DD1BCDB8D}"/>
              </a:ext>
            </a:extLst>
          </p:cNvPr>
          <p:cNvSpPr>
            <a:spLocks noGrp="1" noChangeAspect="1"/>
          </p:cNvSpPr>
          <p:nvPr>
            <p:ph type="pic" idx="10"/>
          </p:nvPr>
        </p:nvSpPr>
        <p:spPr>
          <a:xfrm>
            <a:off x="9072034" y="0"/>
            <a:ext cx="3119967" cy="6858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Tree>
    <p:extLst>
      <p:ext uri="{BB962C8B-B14F-4D97-AF65-F5344CB8AC3E}">
        <p14:creationId xmlns:p14="http://schemas.microsoft.com/office/powerpoint/2010/main" val="80016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image_electric-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DE28D0-0D3C-19D3-A434-ECCA57252593}"/>
              </a:ext>
              <a:ext uri="{C183D7F6-B498-43B3-948B-1728B52AA6E4}">
                <adec:decorative xmlns:adec="http://schemas.microsoft.com/office/drawing/2017/decorative" val="1"/>
              </a:ext>
            </a:extLst>
          </p:cNvPr>
          <p:cNvSpPr/>
          <p:nvPr userDrawn="1"/>
        </p:nvSpPr>
        <p:spPr>
          <a:xfrm>
            <a:off x="0" y="-15012"/>
            <a:ext cx="6096000" cy="6858000"/>
          </a:xfrm>
          <a:prstGeom prst="rect">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5" name="Title 1">
            <a:extLst>
              <a:ext uri="{FF2B5EF4-FFF2-40B4-BE49-F238E27FC236}">
                <a16:creationId xmlns:a16="http://schemas.microsoft.com/office/drawing/2014/main" id="{62159478-4EFE-BF3B-8966-057CBAEEEDBE}"/>
              </a:ext>
            </a:extLst>
          </p:cNvPr>
          <p:cNvSpPr>
            <a:spLocks noGrp="1"/>
          </p:cNvSpPr>
          <p:nvPr>
            <p:ph type="title" hasCustomPrompt="1"/>
          </p:nvPr>
        </p:nvSpPr>
        <p:spPr>
          <a:xfrm>
            <a:off x="431801" y="1923592"/>
            <a:ext cx="5404556" cy="1490396"/>
          </a:xfrm>
        </p:spPr>
        <p:txBody>
          <a:bodyPr anchor="b">
            <a:normAutofit/>
          </a:bodyPr>
          <a:lstStyle>
            <a:lvl1pPr>
              <a:defRPr sz="3200">
                <a:solidFill>
                  <a:schemeClr val="bg1"/>
                </a:solidFill>
                <a:latin typeface="+mj-lt"/>
              </a:defRPr>
            </a:lvl1pPr>
          </a:lstStyle>
          <a:p>
            <a:r>
              <a:rPr lang="en-GB"/>
              <a:t>Click to edit Master title style – max 3 lines</a:t>
            </a:r>
            <a:endParaRPr lang="en-US"/>
          </a:p>
        </p:txBody>
      </p:sp>
      <p:sp>
        <p:nvSpPr>
          <p:cNvPr id="6" name="Text Placeholder 2">
            <a:extLst>
              <a:ext uri="{FF2B5EF4-FFF2-40B4-BE49-F238E27FC236}">
                <a16:creationId xmlns:a16="http://schemas.microsoft.com/office/drawing/2014/main" id="{32B97C2D-629E-46DD-87CB-EF810E741E66}"/>
              </a:ext>
            </a:extLst>
          </p:cNvPr>
          <p:cNvSpPr>
            <a:spLocks noGrp="1"/>
          </p:cNvSpPr>
          <p:nvPr>
            <p:ph type="body" idx="11"/>
          </p:nvPr>
        </p:nvSpPr>
        <p:spPr>
          <a:xfrm>
            <a:off x="431801" y="3582680"/>
            <a:ext cx="5404556" cy="1243707"/>
          </a:xfrm>
        </p:spPr>
        <p:txBody>
          <a:bodyPr anchor="t">
            <a:normAutofit/>
          </a:bodyPr>
          <a:lstStyle>
            <a:lvl1pPr marL="0" indent="0">
              <a:buNone/>
              <a:defRPr sz="2400" b="0">
                <a:solidFill>
                  <a:schemeClr val="bg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431801" y="5328000"/>
            <a:ext cx="5404556" cy="874707"/>
          </a:xfrm>
        </p:spPr>
        <p:txBody>
          <a:bodyPr bIns="0" anchor="b">
            <a:normAutofit/>
          </a:bodyPr>
          <a:lstStyle>
            <a:lvl1pPr marL="0" indent="0">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Picture Placeholder 2">
            <a:extLst>
              <a:ext uri="{FF2B5EF4-FFF2-40B4-BE49-F238E27FC236}">
                <a16:creationId xmlns:a16="http://schemas.microsoft.com/office/drawing/2014/main" id="{B28545A3-0594-9B7E-8795-1E4956041BDA}"/>
              </a:ext>
              <a:ext uri="{C183D7F6-B498-43B3-948B-1728B52AA6E4}">
                <adec:decorative xmlns:adec="http://schemas.microsoft.com/office/drawing/2017/decorative" val="1"/>
              </a:ext>
            </a:extLst>
          </p:cNvPr>
          <p:cNvSpPr>
            <a:spLocks noGrp="1" noChangeAspect="1"/>
          </p:cNvSpPr>
          <p:nvPr>
            <p:ph type="pic" idx="10"/>
          </p:nvPr>
        </p:nvSpPr>
        <p:spPr>
          <a:xfrm>
            <a:off x="6096000" y="0"/>
            <a:ext cx="6096000" cy="6858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pic>
        <p:nvPicPr>
          <p:cNvPr id="2" name="Graphic 1" descr="European Medicines Agency logo">
            <a:extLst>
              <a:ext uri="{FF2B5EF4-FFF2-40B4-BE49-F238E27FC236}">
                <a16:creationId xmlns:a16="http://schemas.microsoft.com/office/drawing/2014/main" id="{17C6328F-2636-E557-26D2-58640850A2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3666" y="404284"/>
            <a:ext cx="1338170" cy="509779"/>
          </a:xfrm>
          <a:prstGeom prst="rect">
            <a:avLst/>
          </a:prstGeom>
        </p:spPr>
      </p:pic>
      <p:pic>
        <p:nvPicPr>
          <p:cNvPr id="9" name="Picture 8" descr="A picture containing application&#10;&#10;Description automatically generated">
            <a:extLst>
              <a:ext uri="{FF2B5EF4-FFF2-40B4-BE49-F238E27FC236}">
                <a16:creationId xmlns:a16="http://schemas.microsoft.com/office/drawing/2014/main" id="{76DD6D7A-ABAD-A2E3-E9B6-94D0AAD474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1" y="248097"/>
            <a:ext cx="1132836" cy="786572"/>
          </a:xfrm>
          <a:prstGeom prst="rect">
            <a:avLst/>
          </a:prstGeom>
        </p:spPr>
      </p:pic>
      <p:pic>
        <p:nvPicPr>
          <p:cNvPr id="10" name="Picture 9" descr="Logo, company name&#10;&#10;Description automatically generated">
            <a:extLst>
              <a:ext uri="{FF2B5EF4-FFF2-40B4-BE49-F238E27FC236}">
                <a16:creationId xmlns:a16="http://schemas.microsoft.com/office/drawing/2014/main" id="{068D6EB7-EB85-D62E-C203-DBCC63B123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0865" y="279401"/>
            <a:ext cx="1251543" cy="650538"/>
          </a:xfrm>
          <a:prstGeom prst="rect">
            <a:avLst/>
          </a:prstGeom>
        </p:spPr>
      </p:pic>
    </p:spTree>
    <p:extLst>
      <p:ext uri="{BB962C8B-B14F-4D97-AF65-F5344CB8AC3E}">
        <p14:creationId xmlns:p14="http://schemas.microsoft.com/office/powerpoint/2010/main" val="1858534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two-images_full_one-third_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1" y="405251"/>
            <a:ext cx="8052409"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431801" y="1653118"/>
            <a:ext cx="8052409"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8" name="Slide Number Placeholder 5">
            <a:extLst>
              <a:ext uri="{FF2B5EF4-FFF2-40B4-BE49-F238E27FC236}">
                <a16:creationId xmlns:a16="http://schemas.microsoft.com/office/drawing/2014/main" id="{E901CCFF-013C-0A99-81EC-D0A035AC808B}"/>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6" name="Footer Placeholder 4">
            <a:extLst>
              <a:ext uri="{FF2B5EF4-FFF2-40B4-BE49-F238E27FC236}">
                <a16:creationId xmlns:a16="http://schemas.microsoft.com/office/drawing/2014/main" id="{7E2FA25E-49D2-F579-125A-3A3FA5170E34}"/>
              </a:ext>
            </a:extLst>
          </p:cNvPr>
          <p:cNvSpPr>
            <a:spLocks noGrp="1"/>
          </p:cNvSpPr>
          <p:nvPr>
            <p:ph type="ftr" sz="quarter" idx="3"/>
          </p:nvPr>
        </p:nvSpPr>
        <p:spPr>
          <a:xfrm>
            <a:off x="827009" y="6308815"/>
            <a:ext cx="7657200"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sp>
        <p:nvSpPr>
          <p:cNvPr id="10" name="Picture Placeholder 2">
            <a:extLst>
              <a:ext uri="{FF2B5EF4-FFF2-40B4-BE49-F238E27FC236}">
                <a16:creationId xmlns:a16="http://schemas.microsoft.com/office/drawing/2014/main" id="{60A04893-498E-CA48-7EA0-929DD1BCDB8D}"/>
              </a:ext>
              <a:ext uri="{C183D7F6-B498-43B3-948B-1728B52AA6E4}">
                <adec:decorative xmlns:adec="http://schemas.microsoft.com/office/drawing/2017/decorative" val="1"/>
              </a:ext>
            </a:extLst>
          </p:cNvPr>
          <p:cNvSpPr>
            <a:spLocks noGrp="1" noChangeAspect="1"/>
          </p:cNvSpPr>
          <p:nvPr>
            <p:ph type="pic" idx="10"/>
          </p:nvPr>
        </p:nvSpPr>
        <p:spPr>
          <a:xfrm>
            <a:off x="9072034" y="0"/>
            <a:ext cx="3119967" cy="3429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5" name="Picture Placeholder 2">
            <a:extLst>
              <a:ext uri="{FF2B5EF4-FFF2-40B4-BE49-F238E27FC236}">
                <a16:creationId xmlns:a16="http://schemas.microsoft.com/office/drawing/2014/main" id="{3F1031A1-A679-6861-9413-38E876AE9000}"/>
              </a:ext>
              <a:ext uri="{C183D7F6-B498-43B3-948B-1728B52AA6E4}">
                <adec:decorative xmlns:adec="http://schemas.microsoft.com/office/drawing/2017/decorative" val="1"/>
              </a:ext>
            </a:extLst>
          </p:cNvPr>
          <p:cNvSpPr>
            <a:spLocks noGrp="1" noChangeAspect="1"/>
          </p:cNvSpPr>
          <p:nvPr>
            <p:ph type="pic" idx="11"/>
          </p:nvPr>
        </p:nvSpPr>
        <p:spPr>
          <a:xfrm>
            <a:off x="9072034" y="3429000"/>
            <a:ext cx="3119967" cy="3429000"/>
          </a:xfrm>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Tree>
    <p:extLst>
      <p:ext uri="{BB962C8B-B14F-4D97-AF65-F5344CB8AC3E}">
        <p14:creationId xmlns:p14="http://schemas.microsoft.com/office/powerpoint/2010/main" val="3337549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_highlight-midnight-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1" y="405251"/>
            <a:ext cx="8075705"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431801" y="1653118"/>
            <a:ext cx="8075705"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6" name="Rectangle 5">
            <a:extLst>
              <a:ext uri="{FF2B5EF4-FFF2-40B4-BE49-F238E27FC236}">
                <a16:creationId xmlns:a16="http://schemas.microsoft.com/office/drawing/2014/main" id="{E7C2F19F-98C8-C0D0-4CE1-5FDD3A000CDE}"/>
              </a:ext>
              <a:ext uri="{C183D7F6-B498-43B3-948B-1728B52AA6E4}">
                <adec:decorative xmlns:adec="http://schemas.microsoft.com/office/drawing/2017/decorative" val="1"/>
              </a:ext>
            </a:extLst>
          </p:cNvPr>
          <p:cNvSpPr/>
          <p:nvPr userDrawn="1"/>
        </p:nvSpPr>
        <p:spPr>
          <a:xfrm>
            <a:off x="9072033" y="0"/>
            <a:ext cx="3119967" cy="6858000"/>
          </a:xfrm>
          <a:prstGeom prst="rect">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4" name="Text Placeholder 11">
            <a:extLst>
              <a:ext uri="{FF2B5EF4-FFF2-40B4-BE49-F238E27FC236}">
                <a16:creationId xmlns:a16="http://schemas.microsoft.com/office/drawing/2014/main" id="{1B875FD6-7D96-2C57-3A59-CCE29324CF0C}"/>
              </a:ext>
            </a:extLst>
          </p:cNvPr>
          <p:cNvSpPr>
            <a:spLocks noGrp="1"/>
          </p:cNvSpPr>
          <p:nvPr>
            <p:ph type="body" sz="quarter" idx="10"/>
          </p:nvPr>
        </p:nvSpPr>
        <p:spPr>
          <a:xfrm>
            <a:off x="9309101" y="1653118"/>
            <a:ext cx="2451100" cy="4271433"/>
          </a:xfrm>
        </p:spPr>
        <p:txBody>
          <a:bodyPr/>
          <a:lstStyle>
            <a:lvl1pPr marL="12600" indent="0">
              <a:buNone/>
              <a:defRPr sz="1400">
                <a:solidFill>
                  <a:schemeClr val="bg1"/>
                </a:solidFill>
                <a:latin typeface="+mn-lt"/>
              </a:defRPr>
            </a:lvl1pPr>
          </a:lstStyle>
          <a:p>
            <a:pPr lvl="0"/>
            <a:r>
              <a:rPr lang="en-GB"/>
              <a:t>Click to edit Master text styles</a:t>
            </a:r>
          </a:p>
        </p:txBody>
      </p:sp>
      <p:sp>
        <p:nvSpPr>
          <p:cNvPr id="10" name="Slide Number Placeholder 5">
            <a:extLst>
              <a:ext uri="{FF2B5EF4-FFF2-40B4-BE49-F238E27FC236}">
                <a16:creationId xmlns:a16="http://schemas.microsoft.com/office/drawing/2014/main" id="{C6A45A80-132B-ED48-CB50-4031FA21B41F}"/>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5" name="Footer Placeholder 4">
            <a:extLst>
              <a:ext uri="{FF2B5EF4-FFF2-40B4-BE49-F238E27FC236}">
                <a16:creationId xmlns:a16="http://schemas.microsoft.com/office/drawing/2014/main" id="{95AB13B6-D77E-0DFE-2F76-A35199D4CD73}"/>
              </a:ext>
            </a:extLst>
          </p:cNvPr>
          <p:cNvSpPr>
            <a:spLocks noGrp="1"/>
          </p:cNvSpPr>
          <p:nvPr>
            <p:ph type="ftr" sz="quarter" idx="3"/>
          </p:nvPr>
        </p:nvSpPr>
        <p:spPr>
          <a:xfrm>
            <a:off x="827009" y="6308815"/>
            <a:ext cx="7697896"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spTree>
    <p:extLst>
      <p:ext uri="{BB962C8B-B14F-4D97-AF65-F5344CB8AC3E}">
        <p14:creationId xmlns:p14="http://schemas.microsoft.com/office/powerpoint/2010/main" val="2089554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_highlight-electric-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1" y="416552"/>
            <a:ext cx="8093635"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431801" y="1653118"/>
            <a:ext cx="8093635"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6" name="Rectangle 5">
            <a:extLst>
              <a:ext uri="{FF2B5EF4-FFF2-40B4-BE49-F238E27FC236}">
                <a16:creationId xmlns:a16="http://schemas.microsoft.com/office/drawing/2014/main" id="{E7C2F19F-98C8-C0D0-4CE1-5FDD3A000CDE}"/>
              </a:ext>
              <a:ext uri="{C183D7F6-B498-43B3-948B-1728B52AA6E4}">
                <adec:decorative xmlns:adec="http://schemas.microsoft.com/office/drawing/2017/decorative" val="1"/>
              </a:ext>
            </a:extLst>
          </p:cNvPr>
          <p:cNvSpPr/>
          <p:nvPr userDrawn="1"/>
        </p:nvSpPr>
        <p:spPr>
          <a:xfrm>
            <a:off x="9072033" y="0"/>
            <a:ext cx="3119967" cy="6858000"/>
          </a:xfrm>
          <a:prstGeom prst="rect">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4" name="Text Placeholder 11">
            <a:extLst>
              <a:ext uri="{FF2B5EF4-FFF2-40B4-BE49-F238E27FC236}">
                <a16:creationId xmlns:a16="http://schemas.microsoft.com/office/drawing/2014/main" id="{9A87D684-3D8C-63D6-126E-835BDF03B862}"/>
              </a:ext>
            </a:extLst>
          </p:cNvPr>
          <p:cNvSpPr>
            <a:spLocks noGrp="1"/>
          </p:cNvSpPr>
          <p:nvPr>
            <p:ph type="body" sz="quarter" idx="10"/>
          </p:nvPr>
        </p:nvSpPr>
        <p:spPr>
          <a:xfrm>
            <a:off x="9309101" y="1653118"/>
            <a:ext cx="2451100" cy="4271433"/>
          </a:xfrm>
        </p:spPr>
        <p:txBody>
          <a:bodyPr/>
          <a:lstStyle>
            <a:lvl1pPr marL="12600" indent="0">
              <a:buNone/>
              <a:defRPr sz="1400">
                <a:solidFill>
                  <a:schemeClr val="bg1"/>
                </a:solidFill>
                <a:latin typeface="+mn-lt"/>
              </a:defRPr>
            </a:lvl1pPr>
          </a:lstStyle>
          <a:p>
            <a:pPr lvl="0"/>
            <a:r>
              <a:rPr lang="en-GB"/>
              <a:t>Click to edit Master text styles</a:t>
            </a:r>
          </a:p>
        </p:txBody>
      </p:sp>
      <p:sp>
        <p:nvSpPr>
          <p:cNvPr id="10" name="Slide Number Placeholder 5">
            <a:extLst>
              <a:ext uri="{FF2B5EF4-FFF2-40B4-BE49-F238E27FC236}">
                <a16:creationId xmlns:a16="http://schemas.microsoft.com/office/drawing/2014/main" id="{BCD1AA48-F624-8CAE-25A6-823B17EA76F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5" name="Footer Placeholder 4">
            <a:extLst>
              <a:ext uri="{FF2B5EF4-FFF2-40B4-BE49-F238E27FC236}">
                <a16:creationId xmlns:a16="http://schemas.microsoft.com/office/drawing/2014/main" id="{A6559B02-486F-63CC-664C-C8BD359AF61A}"/>
              </a:ext>
            </a:extLst>
          </p:cNvPr>
          <p:cNvSpPr>
            <a:spLocks noGrp="1"/>
          </p:cNvSpPr>
          <p:nvPr>
            <p:ph type="ftr" sz="quarter" idx="3"/>
          </p:nvPr>
        </p:nvSpPr>
        <p:spPr>
          <a:xfrm>
            <a:off x="827010" y="6308815"/>
            <a:ext cx="7714985"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spTree>
    <p:extLst>
      <p:ext uri="{BB962C8B-B14F-4D97-AF65-F5344CB8AC3E}">
        <p14:creationId xmlns:p14="http://schemas.microsoft.com/office/powerpoint/2010/main" val="878611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full-page_text-box-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013C45-A2F3-F429-2DD2-6FCE0A14F67B}"/>
              </a:ext>
              <a:ext uri="{C183D7F6-B498-43B3-948B-1728B52AA6E4}">
                <adec:decorative xmlns:adec="http://schemas.microsoft.com/office/drawing/2017/decorative" val="0"/>
              </a:ext>
            </a:extLst>
          </p:cNvPr>
          <p:cNvSpPr>
            <a:spLocks noGrp="1"/>
          </p:cNvSpPr>
          <p:nvPr>
            <p:ph type="pic" sz="quarter" idx="11"/>
          </p:nvPr>
        </p:nvSpPr>
        <p:spPr>
          <a:xfrm>
            <a:off x="0" y="0"/>
            <a:ext cx="12192000" cy="6858000"/>
          </a:xfrm>
        </p:spPr>
        <p:txBody>
          <a:bodyPr/>
          <a:lstStyle>
            <a:lvl1pPr>
              <a:defRPr>
                <a:latin typeface="Verdana Pro" panose="020B0604030504040204" pitchFamily="34" charset="0"/>
              </a:defRPr>
            </a:lvl1pPr>
          </a:lstStyle>
          <a:p>
            <a:r>
              <a:rPr lang="en-GB"/>
              <a:t>Click icon to add picture</a:t>
            </a:r>
          </a:p>
        </p:txBody>
      </p:sp>
      <p:sp>
        <p:nvSpPr>
          <p:cNvPr id="12" name="Text Placeholder 11">
            <a:extLst>
              <a:ext uri="{FF2B5EF4-FFF2-40B4-BE49-F238E27FC236}">
                <a16:creationId xmlns:a16="http://schemas.microsoft.com/office/drawing/2014/main" id="{B94D359F-CB68-CB8E-2958-E33BAC2CD7AE}"/>
              </a:ext>
            </a:extLst>
          </p:cNvPr>
          <p:cNvSpPr>
            <a:spLocks noGrp="1"/>
          </p:cNvSpPr>
          <p:nvPr>
            <p:ph type="body" sz="quarter" idx="10"/>
          </p:nvPr>
        </p:nvSpPr>
        <p:spPr>
          <a:xfrm>
            <a:off x="1390650" y="1653118"/>
            <a:ext cx="4610100" cy="3237538"/>
          </a:xfrm>
          <a:solidFill>
            <a:schemeClr val="bg1">
              <a:alpha val="85000"/>
            </a:schemeClr>
          </a:solidFill>
        </p:spPr>
        <p:txBody>
          <a:bodyPr lIns="216000" tIns="216000" rIns="216000" bIns="216000"/>
          <a:lstStyle>
            <a:lvl1pPr marL="12600" indent="0">
              <a:buNone/>
              <a:defRPr sz="2400">
                <a:solidFill>
                  <a:schemeClr val="tx2"/>
                </a:solidFill>
                <a:latin typeface="+mn-lt"/>
              </a:defRPr>
            </a:lvl1pPr>
          </a:lstStyle>
          <a:p>
            <a:pPr lvl="0"/>
            <a:r>
              <a:rPr lang="en-GB"/>
              <a:t>Click to edit Master text styles</a:t>
            </a:r>
          </a:p>
        </p:txBody>
      </p:sp>
      <p:pic>
        <p:nvPicPr>
          <p:cNvPr id="8" name="Picture 7" descr="European Medicines Agency logo">
            <a:extLst>
              <a:ext uri="{FF2B5EF4-FFF2-40B4-BE49-F238E27FC236}">
                <a16:creationId xmlns:a16="http://schemas.microsoft.com/office/drawing/2014/main" id="{7566D88C-75F1-13DD-74D9-BD04616C1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7144" y="6212418"/>
            <a:ext cx="1333056" cy="382009"/>
          </a:xfrm>
          <a:prstGeom prst="rect">
            <a:avLst/>
          </a:prstGeom>
        </p:spPr>
      </p:pic>
    </p:spTree>
    <p:extLst>
      <p:ext uri="{BB962C8B-B14F-4D97-AF65-F5344CB8AC3E}">
        <p14:creationId xmlns:p14="http://schemas.microsoft.com/office/powerpoint/2010/main" val="2487956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full-page_text-box-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013C45-A2F3-F429-2DD2-6FCE0A14F67B}"/>
              </a:ext>
              <a:ext uri="{C183D7F6-B498-43B3-948B-1728B52AA6E4}">
                <adec:decorative xmlns:adec="http://schemas.microsoft.com/office/drawing/2017/decorative" val="0"/>
              </a:ext>
            </a:extLst>
          </p:cNvPr>
          <p:cNvSpPr>
            <a:spLocks noGrp="1"/>
          </p:cNvSpPr>
          <p:nvPr>
            <p:ph type="pic" sz="quarter" idx="11"/>
          </p:nvPr>
        </p:nvSpPr>
        <p:spPr>
          <a:xfrm>
            <a:off x="0" y="0"/>
            <a:ext cx="12192000" cy="6858000"/>
          </a:xfrm>
        </p:spPr>
        <p:txBody>
          <a:bodyPr/>
          <a:lstStyle>
            <a:lvl1pPr>
              <a:defRPr>
                <a:latin typeface="Verdana Pro" panose="020B0604030504040204" pitchFamily="34" charset="0"/>
              </a:defRPr>
            </a:lvl1pPr>
          </a:lstStyle>
          <a:p>
            <a:r>
              <a:rPr lang="en-GB"/>
              <a:t>Click icon to add picture</a:t>
            </a:r>
          </a:p>
        </p:txBody>
      </p:sp>
      <p:sp>
        <p:nvSpPr>
          <p:cNvPr id="12" name="Text Placeholder 11">
            <a:extLst>
              <a:ext uri="{FF2B5EF4-FFF2-40B4-BE49-F238E27FC236}">
                <a16:creationId xmlns:a16="http://schemas.microsoft.com/office/drawing/2014/main" id="{B94D359F-CB68-CB8E-2958-E33BAC2CD7AE}"/>
              </a:ext>
            </a:extLst>
          </p:cNvPr>
          <p:cNvSpPr>
            <a:spLocks noGrp="1"/>
          </p:cNvSpPr>
          <p:nvPr>
            <p:ph type="body" sz="quarter" idx="10"/>
          </p:nvPr>
        </p:nvSpPr>
        <p:spPr>
          <a:xfrm>
            <a:off x="6191250" y="1653118"/>
            <a:ext cx="4610100" cy="3237538"/>
          </a:xfrm>
          <a:solidFill>
            <a:schemeClr val="bg1">
              <a:alpha val="85000"/>
            </a:schemeClr>
          </a:solidFill>
        </p:spPr>
        <p:txBody>
          <a:bodyPr lIns="216000" tIns="216000" rIns="216000" bIns="216000"/>
          <a:lstStyle>
            <a:lvl1pPr marL="12600" indent="0">
              <a:buNone/>
              <a:defRPr sz="2400">
                <a:solidFill>
                  <a:schemeClr val="tx2"/>
                </a:solidFill>
                <a:latin typeface="+mn-lt"/>
              </a:defRPr>
            </a:lvl1pPr>
          </a:lstStyle>
          <a:p>
            <a:pPr lvl="0"/>
            <a:r>
              <a:rPr lang="en-GB"/>
              <a:t>Click to edit Master text styles</a:t>
            </a:r>
          </a:p>
        </p:txBody>
      </p:sp>
      <p:pic>
        <p:nvPicPr>
          <p:cNvPr id="8" name="Picture 7" descr="European Medicines Agency logo">
            <a:extLst>
              <a:ext uri="{FF2B5EF4-FFF2-40B4-BE49-F238E27FC236}">
                <a16:creationId xmlns:a16="http://schemas.microsoft.com/office/drawing/2014/main" id="{7566D88C-75F1-13DD-74D9-BD04616C15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7144" y="6212418"/>
            <a:ext cx="1333056" cy="382009"/>
          </a:xfrm>
          <a:prstGeom prst="rect">
            <a:avLst/>
          </a:prstGeom>
        </p:spPr>
      </p:pic>
    </p:spTree>
    <p:extLst>
      <p:ext uri="{BB962C8B-B14F-4D97-AF65-F5344CB8AC3E}">
        <p14:creationId xmlns:p14="http://schemas.microsoft.com/office/powerpoint/2010/main" val="1590575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full-page_with headlin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FF9B0-D5E0-A6C3-D118-FB83C53C7F2B}"/>
              </a:ext>
            </a:extLst>
          </p:cNvPr>
          <p:cNvSpPr>
            <a:spLocks noGrp="1"/>
          </p:cNvSpPr>
          <p:nvPr>
            <p:ph type="pic" sz="quarter" idx="10"/>
          </p:nvPr>
        </p:nvSpPr>
        <p:spPr>
          <a:xfrm>
            <a:off x="0" y="0"/>
            <a:ext cx="12192000" cy="6858000"/>
          </a:xfrm>
        </p:spPr>
        <p:txBody>
          <a:bodyPr anchor="ctr"/>
          <a:lstStyle>
            <a:lvl1pPr marL="12599" indent="0" algn="ctr">
              <a:buNone/>
              <a:defRPr/>
            </a:lvl1pPr>
          </a:lstStyle>
          <a:p>
            <a:r>
              <a:rPr lang="en-GB"/>
              <a:t>Click icon to add picture</a:t>
            </a:r>
          </a:p>
        </p:txBody>
      </p:sp>
      <p:sp>
        <p:nvSpPr>
          <p:cNvPr id="4" name="Text Placeholder 3">
            <a:extLst>
              <a:ext uri="{FF2B5EF4-FFF2-40B4-BE49-F238E27FC236}">
                <a16:creationId xmlns:a16="http://schemas.microsoft.com/office/drawing/2014/main" id="{5CB8C561-13AF-67F7-2BCE-9B107892EE4F}"/>
              </a:ext>
            </a:extLst>
          </p:cNvPr>
          <p:cNvSpPr>
            <a:spLocks noGrp="1"/>
          </p:cNvSpPr>
          <p:nvPr>
            <p:ph type="body" sz="quarter" idx="11"/>
          </p:nvPr>
        </p:nvSpPr>
        <p:spPr>
          <a:xfrm>
            <a:off x="1200150" y="2181225"/>
            <a:ext cx="4895850" cy="2495550"/>
          </a:xfrm>
        </p:spPr>
        <p:txBody>
          <a:bodyPr anchor="ctr"/>
          <a:lstStyle>
            <a:lvl1pPr marL="12599" indent="0">
              <a:buNone/>
              <a:defRPr sz="4800">
                <a:solidFill>
                  <a:schemeClr val="bg1"/>
                </a:solidFill>
                <a:latin typeface="+mn-lt"/>
              </a:defRPr>
            </a:lvl1pPr>
            <a:lvl2pPr marL="469788" indent="0">
              <a:buNone/>
              <a:defRPr/>
            </a:lvl2pPr>
          </a:lstStyle>
          <a:p>
            <a:pPr lvl="0"/>
            <a:r>
              <a:rPr lang="en-GB"/>
              <a:t>Click to edit Master text styles</a:t>
            </a:r>
          </a:p>
        </p:txBody>
      </p:sp>
    </p:spTree>
    <p:extLst>
      <p:ext uri="{BB962C8B-B14F-4D97-AF65-F5344CB8AC3E}">
        <p14:creationId xmlns:p14="http://schemas.microsoft.com/office/powerpoint/2010/main" val="3118927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_full-p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FF9B0-D5E0-A6C3-D118-FB83C53C7F2B}"/>
              </a:ext>
            </a:extLst>
          </p:cNvPr>
          <p:cNvSpPr>
            <a:spLocks noGrp="1"/>
          </p:cNvSpPr>
          <p:nvPr>
            <p:ph type="pic" sz="quarter" idx="10"/>
          </p:nvPr>
        </p:nvSpPr>
        <p:spPr>
          <a:xfrm>
            <a:off x="0" y="0"/>
            <a:ext cx="12192000" cy="6858000"/>
          </a:xfrm>
        </p:spPr>
        <p:txBody>
          <a:bodyPr anchor="ctr"/>
          <a:lstStyle>
            <a:lvl1pPr marL="12599" indent="0" algn="ctr">
              <a:buNone/>
              <a:defRPr/>
            </a:lvl1pPr>
          </a:lstStyle>
          <a:p>
            <a:r>
              <a:rPr lang="en-GB"/>
              <a:t>Click icon to add picture</a:t>
            </a:r>
          </a:p>
        </p:txBody>
      </p:sp>
    </p:spTree>
    <p:extLst>
      <p:ext uri="{BB962C8B-B14F-4D97-AF65-F5344CB8AC3E}">
        <p14:creationId xmlns:p14="http://schemas.microsoft.com/office/powerpoint/2010/main" val="628196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S_3-columns-with-text_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14" name="Picture Placeholder 14">
            <a:extLst>
              <a:ext uri="{FF2B5EF4-FFF2-40B4-BE49-F238E27FC236}">
                <a16:creationId xmlns:a16="http://schemas.microsoft.com/office/drawing/2014/main" id="{F5BB62EC-A753-72EB-60BA-EEBDF5299A8D}"/>
              </a:ext>
              <a:ext uri="{C183D7F6-B498-43B3-948B-1728B52AA6E4}">
                <adec:decorative xmlns:adec="http://schemas.microsoft.com/office/drawing/2017/decorative" val="0"/>
              </a:ext>
            </a:extLst>
          </p:cNvPr>
          <p:cNvSpPr>
            <a:spLocks noGrp="1"/>
          </p:cNvSpPr>
          <p:nvPr>
            <p:ph type="pic" sz="quarter" idx="28"/>
          </p:nvPr>
        </p:nvSpPr>
        <p:spPr>
          <a:xfrm>
            <a:off x="1389939" y="2082078"/>
            <a:ext cx="2691823" cy="2018867"/>
          </a:xfrm>
        </p:spPr>
        <p:txBody>
          <a:bodyPr/>
          <a:lstStyle>
            <a:lvl1pPr marL="12600" indent="0">
              <a:buNone/>
              <a:defRPr>
                <a:latin typeface="Verdana Pro" panose="020B0604030504040204" pitchFamily="34" charset="0"/>
              </a:defRPr>
            </a:lvl1pPr>
          </a:lstStyle>
          <a:p>
            <a:r>
              <a:rPr lang="en-GB"/>
              <a:t>Click icon to add picture</a:t>
            </a:r>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1390650" y="4112914"/>
            <a:ext cx="2691112" cy="1498177"/>
          </a:xfrm>
          <a:solidFill>
            <a:schemeClr val="accent3">
              <a:lumMod val="20000"/>
              <a:lumOff val="80000"/>
            </a:schemeClr>
          </a:solidFill>
        </p:spPr>
        <p:txBody>
          <a:bodyPr lIns="72000" tIns="72000" rIns="72000" bIns="36000"/>
          <a:lstStyle>
            <a:lvl1pPr marL="12600" indent="0" algn="ctr">
              <a:buNone/>
              <a:defRPr sz="1400">
                <a:solidFill>
                  <a:schemeClr val="tx2"/>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3" name="Picture Placeholder 14">
            <a:extLst>
              <a:ext uri="{FF2B5EF4-FFF2-40B4-BE49-F238E27FC236}">
                <a16:creationId xmlns:a16="http://schemas.microsoft.com/office/drawing/2014/main" id="{0741BEDC-CE67-493A-429A-DE04B94D3177}"/>
              </a:ext>
              <a:ext uri="{C183D7F6-B498-43B3-948B-1728B52AA6E4}">
                <adec:decorative xmlns:adec="http://schemas.microsoft.com/office/drawing/2017/decorative" val="0"/>
              </a:ext>
            </a:extLst>
          </p:cNvPr>
          <p:cNvSpPr>
            <a:spLocks noGrp="1"/>
          </p:cNvSpPr>
          <p:nvPr>
            <p:ph type="pic" sz="quarter" idx="32"/>
          </p:nvPr>
        </p:nvSpPr>
        <p:spPr>
          <a:xfrm>
            <a:off x="4715030" y="2082078"/>
            <a:ext cx="2691823" cy="2018867"/>
          </a:xfrm>
        </p:spPr>
        <p:txBody>
          <a:bodyPr/>
          <a:lstStyle>
            <a:lvl1pPr marL="12600" indent="0">
              <a:buNone/>
              <a:defRPr>
                <a:latin typeface="Verdana Pro" panose="020B0604030504040204" pitchFamily="34" charset="0"/>
              </a:defRPr>
            </a:lvl1pPr>
          </a:lstStyle>
          <a:p>
            <a:r>
              <a:rPr lang="en-GB"/>
              <a:t>Click icon to add picture</a:t>
            </a:r>
          </a:p>
        </p:txBody>
      </p:sp>
      <p:sp>
        <p:nvSpPr>
          <p:cNvPr id="9" name="Text Placeholder 4">
            <a:extLst>
              <a:ext uri="{FF2B5EF4-FFF2-40B4-BE49-F238E27FC236}">
                <a16:creationId xmlns:a16="http://schemas.microsoft.com/office/drawing/2014/main" id="{CC9F0556-FC09-125B-875D-E85EC3D4A512}"/>
              </a:ext>
            </a:extLst>
          </p:cNvPr>
          <p:cNvSpPr>
            <a:spLocks noGrp="1"/>
          </p:cNvSpPr>
          <p:nvPr>
            <p:ph type="body" sz="quarter" idx="34"/>
          </p:nvPr>
        </p:nvSpPr>
        <p:spPr>
          <a:xfrm>
            <a:off x="4715741" y="4112914"/>
            <a:ext cx="2691112" cy="1498177"/>
          </a:xfrm>
          <a:solidFill>
            <a:schemeClr val="accent3">
              <a:lumMod val="20000"/>
              <a:lumOff val="80000"/>
            </a:schemeClr>
          </a:solidFill>
        </p:spPr>
        <p:txBody>
          <a:bodyPr lIns="72000" tIns="72000" rIns="72000" bIns="36000"/>
          <a:lstStyle>
            <a:lvl1pPr marL="12600" indent="0" algn="ctr">
              <a:buNone/>
              <a:defRPr sz="1400">
                <a:solidFill>
                  <a:schemeClr val="tx2"/>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4" name="Picture Placeholder 14">
            <a:extLst>
              <a:ext uri="{FF2B5EF4-FFF2-40B4-BE49-F238E27FC236}">
                <a16:creationId xmlns:a16="http://schemas.microsoft.com/office/drawing/2014/main" id="{8EB8E921-3F1B-BC40-4504-1DA48B9E6121}"/>
              </a:ext>
              <a:ext uri="{C183D7F6-B498-43B3-948B-1728B52AA6E4}">
                <adec:decorative xmlns:adec="http://schemas.microsoft.com/office/drawing/2017/decorative" val="0"/>
              </a:ext>
            </a:extLst>
          </p:cNvPr>
          <p:cNvSpPr>
            <a:spLocks noGrp="1"/>
          </p:cNvSpPr>
          <p:nvPr>
            <p:ph type="pic" sz="quarter" idx="33"/>
          </p:nvPr>
        </p:nvSpPr>
        <p:spPr>
          <a:xfrm>
            <a:off x="8109527" y="2082078"/>
            <a:ext cx="2691823" cy="2018867"/>
          </a:xfrm>
        </p:spPr>
        <p:txBody>
          <a:bodyPr/>
          <a:lstStyle>
            <a:lvl1pPr marL="12600" indent="0">
              <a:buNone/>
              <a:defRPr>
                <a:latin typeface="Verdana Pro" panose="020B0604030504040204" pitchFamily="34" charset="0"/>
              </a:defRPr>
            </a:lvl1pPr>
          </a:lstStyle>
          <a:p>
            <a:r>
              <a:rPr lang="en-GB"/>
              <a:t>Click icon to add picture</a:t>
            </a:r>
          </a:p>
        </p:txBody>
      </p:sp>
      <p:sp>
        <p:nvSpPr>
          <p:cNvPr id="13" name="Text Placeholder 4">
            <a:extLst>
              <a:ext uri="{FF2B5EF4-FFF2-40B4-BE49-F238E27FC236}">
                <a16:creationId xmlns:a16="http://schemas.microsoft.com/office/drawing/2014/main" id="{E4F3154D-78F1-32B3-9608-74AEB406A8F1}"/>
              </a:ext>
            </a:extLst>
          </p:cNvPr>
          <p:cNvSpPr>
            <a:spLocks noGrp="1"/>
          </p:cNvSpPr>
          <p:nvPr>
            <p:ph type="body" sz="quarter" idx="35"/>
          </p:nvPr>
        </p:nvSpPr>
        <p:spPr>
          <a:xfrm>
            <a:off x="8113713" y="4112914"/>
            <a:ext cx="2691112" cy="1498177"/>
          </a:xfrm>
          <a:solidFill>
            <a:schemeClr val="accent3">
              <a:lumMod val="20000"/>
              <a:lumOff val="80000"/>
            </a:schemeClr>
          </a:solidFill>
        </p:spPr>
        <p:txBody>
          <a:bodyPr lIns="72000" tIns="72000" rIns="72000" bIns="36000"/>
          <a:lstStyle>
            <a:lvl1pPr marL="12600" indent="0" algn="ctr">
              <a:buNone/>
              <a:defRPr sz="1400">
                <a:solidFill>
                  <a:schemeClr val="tx2"/>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2" name="Slide Number Placeholder 5">
            <a:extLst>
              <a:ext uri="{FF2B5EF4-FFF2-40B4-BE49-F238E27FC236}">
                <a16:creationId xmlns:a16="http://schemas.microsoft.com/office/drawing/2014/main" id="{B6D9CBDD-E0D7-20E6-95F0-E2A5D4E499F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46994629-7DFA-71D5-A453-C4D408221EB8}"/>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6" name="Picture 5" descr="European Medicines Agency logo">
            <a:extLst>
              <a:ext uri="{FF2B5EF4-FFF2-40B4-BE49-F238E27FC236}">
                <a16:creationId xmlns:a16="http://schemas.microsoft.com/office/drawing/2014/main" id="{607D67EE-0579-FD25-F051-B2BE6E312B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7" name="Picture 6" descr="A black and white logo&#10;&#10;AI-generated content may be incorrect.">
            <a:extLst>
              <a:ext uri="{FF2B5EF4-FFF2-40B4-BE49-F238E27FC236}">
                <a16:creationId xmlns:a16="http://schemas.microsoft.com/office/drawing/2014/main" id="{CAB67B80-144A-6FBA-4917-4489D3CD87D5}"/>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8" name="Picture 7" descr="A blue text with yellow stars&#10;&#10;AI-generated content may be incorrect.">
            <a:extLst>
              <a:ext uri="{FF2B5EF4-FFF2-40B4-BE49-F238E27FC236}">
                <a16:creationId xmlns:a16="http://schemas.microsoft.com/office/drawing/2014/main" id="{F7E22ED6-1DF1-EC83-2314-B9BD3ACB1C01}"/>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096415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S_3-columns-with-text_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GB"/>
              <a:t>Slide title, Verdana Pro, 32pt</a:t>
            </a:r>
            <a:br>
              <a:rPr lang="en-GB"/>
            </a:br>
            <a:r>
              <a:rPr lang="en-GB"/>
              <a:t>Max. 2 lines</a:t>
            </a:r>
            <a:endParaRPr lang="en-US"/>
          </a:p>
        </p:txBody>
      </p:sp>
      <p:sp>
        <p:nvSpPr>
          <p:cNvPr id="7" name="Picture Placeholder 14">
            <a:extLst>
              <a:ext uri="{FF2B5EF4-FFF2-40B4-BE49-F238E27FC236}">
                <a16:creationId xmlns:a16="http://schemas.microsoft.com/office/drawing/2014/main" id="{57167CE9-F00B-6319-5EBD-F40FDA3696B3}"/>
              </a:ext>
              <a:ext uri="{C183D7F6-B498-43B3-948B-1728B52AA6E4}">
                <adec:decorative xmlns:adec="http://schemas.microsoft.com/office/drawing/2017/decorative" val="0"/>
              </a:ext>
            </a:extLst>
          </p:cNvPr>
          <p:cNvSpPr>
            <a:spLocks noGrp="1"/>
          </p:cNvSpPr>
          <p:nvPr>
            <p:ph type="pic" sz="quarter" idx="27"/>
          </p:nvPr>
        </p:nvSpPr>
        <p:spPr>
          <a:xfrm>
            <a:off x="1389939" y="1660495"/>
            <a:ext cx="2688347" cy="1512195"/>
          </a:xfrm>
        </p:spPr>
        <p:txBody>
          <a:bodyPr/>
          <a:lstStyle>
            <a:lvl1pPr marL="12600" indent="0">
              <a:buNone/>
              <a:defRPr>
                <a:latin typeface="Verdana Pro" panose="020B0604030504040204" pitchFamily="34" charset="0"/>
              </a:defRPr>
            </a:lvl1pPr>
          </a:lstStyle>
          <a:p>
            <a:r>
              <a:rPr lang="en-GB"/>
              <a:t>Click icon to add picture</a:t>
            </a:r>
          </a:p>
        </p:txBody>
      </p:sp>
      <p:sp>
        <p:nvSpPr>
          <p:cNvPr id="5" name="Text Placeholder 4">
            <a:extLst>
              <a:ext uri="{FF2B5EF4-FFF2-40B4-BE49-F238E27FC236}">
                <a16:creationId xmlns:a16="http://schemas.microsoft.com/office/drawing/2014/main" id="{20EA26A9-CBE6-817C-A325-404D4874F438}"/>
              </a:ext>
            </a:extLst>
          </p:cNvPr>
          <p:cNvSpPr>
            <a:spLocks noGrp="1"/>
          </p:cNvSpPr>
          <p:nvPr>
            <p:ph type="body" sz="quarter" idx="10"/>
          </p:nvPr>
        </p:nvSpPr>
        <p:spPr>
          <a:xfrm>
            <a:off x="1582112" y="2826789"/>
            <a:ext cx="2304000" cy="864000"/>
          </a:xfrm>
          <a:solidFill>
            <a:schemeClr val="tx2"/>
          </a:solidFill>
        </p:spPr>
        <p:txBody>
          <a:bodyPr lIns="72000" tIns="72000" rIns="72000" bIns="36000"/>
          <a:lstStyle>
            <a:lvl1pPr marL="12600" indent="0" algn="ctr">
              <a:buNone/>
              <a:defRPr sz="1400">
                <a:solidFill>
                  <a:schemeClr val="bg1"/>
                </a:solidFill>
                <a:latin typeface="Verdana Pro" panose="020B0604030504040204" pitchFamily="34" charset="0"/>
              </a:defRPr>
            </a:lvl1pPr>
            <a:lvl2pPr>
              <a:defRPr sz="1333"/>
            </a:lvl2pPr>
            <a:lvl3pPr>
              <a:defRPr sz="1333"/>
            </a:lvl3pPr>
            <a:lvl4pPr>
              <a:defRPr sz="1333"/>
            </a:lvl4pPr>
            <a:lvl5pPr>
              <a:defRPr sz="1333"/>
            </a:lvl5pPr>
          </a:lstStyle>
          <a:p>
            <a:pPr lvl="0"/>
            <a:r>
              <a:rPr lang="en-GB"/>
              <a:t>Click to edit Master text styles</a:t>
            </a:r>
          </a:p>
        </p:txBody>
      </p:sp>
      <p:sp>
        <p:nvSpPr>
          <p:cNvPr id="14" name="Picture Placeholder 14">
            <a:extLst>
              <a:ext uri="{FF2B5EF4-FFF2-40B4-BE49-F238E27FC236}">
                <a16:creationId xmlns:a16="http://schemas.microsoft.com/office/drawing/2014/main" id="{F5BB62EC-A753-72EB-60BA-EEBDF5299A8D}"/>
              </a:ext>
              <a:ext uri="{C183D7F6-B498-43B3-948B-1728B52AA6E4}">
                <adec:decorative xmlns:adec="http://schemas.microsoft.com/office/drawing/2017/decorative" val="0"/>
              </a:ext>
            </a:extLst>
          </p:cNvPr>
          <p:cNvSpPr>
            <a:spLocks noGrp="1"/>
          </p:cNvSpPr>
          <p:nvPr>
            <p:ph type="pic" sz="quarter" idx="28"/>
          </p:nvPr>
        </p:nvSpPr>
        <p:spPr>
          <a:xfrm>
            <a:off x="4751826" y="1660495"/>
            <a:ext cx="2688347" cy="1512195"/>
          </a:xfrm>
        </p:spPr>
        <p:txBody>
          <a:bodyPr/>
          <a:lstStyle>
            <a:lvl1pPr marL="12600" indent="0">
              <a:buNone/>
              <a:defRPr>
                <a:latin typeface="Verdana Pro" panose="020B0604030504040204" pitchFamily="34" charset="0"/>
              </a:defRPr>
            </a:lvl1pPr>
          </a:lstStyle>
          <a:p>
            <a:r>
              <a:rPr lang="en-GB"/>
              <a:t>Click icon to add picture</a:t>
            </a:r>
          </a:p>
        </p:txBody>
      </p:sp>
      <p:sp>
        <p:nvSpPr>
          <p:cNvPr id="20" name="Text Placeholder 4">
            <a:extLst>
              <a:ext uri="{FF2B5EF4-FFF2-40B4-BE49-F238E27FC236}">
                <a16:creationId xmlns:a16="http://schemas.microsoft.com/office/drawing/2014/main" id="{6EDEE1C9-A073-033F-BD9E-F21C7028CA12}"/>
              </a:ext>
            </a:extLst>
          </p:cNvPr>
          <p:cNvSpPr>
            <a:spLocks noGrp="1"/>
          </p:cNvSpPr>
          <p:nvPr>
            <p:ph type="body" sz="quarter" idx="30"/>
          </p:nvPr>
        </p:nvSpPr>
        <p:spPr>
          <a:xfrm>
            <a:off x="4944000" y="2826789"/>
            <a:ext cx="2304000" cy="864000"/>
          </a:xfrm>
          <a:solidFill>
            <a:schemeClr val="tx2"/>
          </a:solidFill>
        </p:spPr>
        <p:txBody>
          <a:bodyPr lIns="72000" tIns="72000" rIns="72000" bIns="36000"/>
          <a:lstStyle>
            <a:lvl1pPr marL="12600" indent="0" algn="ctr">
              <a:buNone/>
              <a:defRPr sz="1400">
                <a:solidFill>
                  <a:schemeClr val="bg1"/>
                </a:solidFill>
                <a:latin typeface="Verdana Pro" panose="020B0604030504040204" pitchFamily="34" charset="0"/>
              </a:defRPr>
            </a:lvl1pPr>
            <a:lvl2pPr>
              <a:defRPr sz="1333"/>
            </a:lvl2pPr>
            <a:lvl3pPr>
              <a:defRPr sz="1333"/>
            </a:lvl3pPr>
            <a:lvl4pPr>
              <a:defRPr sz="1333"/>
            </a:lvl4pPr>
            <a:lvl5pPr>
              <a:defRPr sz="1333"/>
            </a:lvl5pPr>
          </a:lstStyle>
          <a:p>
            <a:pPr lvl="0"/>
            <a:r>
              <a:rPr lang="en-GB"/>
              <a:t>Click to edit Master text styles</a:t>
            </a:r>
          </a:p>
        </p:txBody>
      </p:sp>
      <p:sp>
        <p:nvSpPr>
          <p:cNvPr id="19" name="Picture Placeholder 14">
            <a:extLst>
              <a:ext uri="{FF2B5EF4-FFF2-40B4-BE49-F238E27FC236}">
                <a16:creationId xmlns:a16="http://schemas.microsoft.com/office/drawing/2014/main" id="{3CFDE7D9-1C8B-262F-9742-03988C0CCEC2}"/>
              </a:ext>
              <a:ext uri="{C183D7F6-B498-43B3-948B-1728B52AA6E4}">
                <adec:decorative xmlns:adec="http://schemas.microsoft.com/office/drawing/2017/decorative" val="0"/>
              </a:ext>
            </a:extLst>
          </p:cNvPr>
          <p:cNvSpPr>
            <a:spLocks noGrp="1"/>
          </p:cNvSpPr>
          <p:nvPr>
            <p:ph type="pic" sz="quarter" idx="29"/>
          </p:nvPr>
        </p:nvSpPr>
        <p:spPr>
          <a:xfrm>
            <a:off x="8113713" y="1660495"/>
            <a:ext cx="2688347" cy="1512195"/>
          </a:xfrm>
        </p:spPr>
        <p:txBody>
          <a:bodyPr/>
          <a:lstStyle>
            <a:lvl1pPr marL="12600" indent="0">
              <a:buNone/>
              <a:defRPr>
                <a:latin typeface="Verdana Pro" panose="020B0604030504040204" pitchFamily="34" charset="0"/>
              </a:defRPr>
            </a:lvl1pPr>
          </a:lstStyle>
          <a:p>
            <a:r>
              <a:rPr lang="en-GB"/>
              <a:t>Click icon to add picture</a:t>
            </a:r>
          </a:p>
        </p:txBody>
      </p:sp>
      <p:sp>
        <p:nvSpPr>
          <p:cNvPr id="21" name="Text Placeholder 4">
            <a:extLst>
              <a:ext uri="{FF2B5EF4-FFF2-40B4-BE49-F238E27FC236}">
                <a16:creationId xmlns:a16="http://schemas.microsoft.com/office/drawing/2014/main" id="{62B83E18-CB01-1BE0-114E-8E302C3EF90A}"/>
              </a:ext>
            </a:extLst>
          </p:cNvPr>
          <p:cNvSpPr>
            <a:spLocks noGrp="1"/>
          </p:cNvSpPr>
          <p:nvPr>
            <p:ph type="body" sz="quarter" idx="31"/>
          </p:nvPr>
        </p:nvSpPr>
        <p:spPr>
          <a:xfrm>
            <a:off x="8305886" y="2826789"/>
            <a:ext cx="2304000" cy="864000"/>
          </a:xfrm>
          <a:solidFill>
            <a:schemeClr val="tx2"/>
          </a:solidFill>
        </p:spPr>
        <p:txBody>
          <a:bodyPr lIns="72000" tIns="72000" rIns="72000" bIns="36000"/>
          <a:lstStyle>
            <a:lvl1pPr marL="12600" indent="0" algn="ctr">
              <a:buNone/>
              <a:defRPr sz="1400">
                <a:solidFill>
                  <a:schemeClr val="bg1"/>
                </a:solidFill>
                <a:latin typeface="Verdana Pro" panose="020B0604030504040204" pitchFamily="34" charset="0"/>
              </a:defRPr>
            </a:lvl1pPr>
            <a:lvl2pPr>
              <a:defRPr sz="1333"/>
            </a:lvl2pPr>
            <a:lvl3pPr>
              <a:defRPr sz="1333"/>
            </a:lvl3pPr>
            <a:lvl4pPr>
              <a:defRPr sz="1333"/>
            </a:lvl4pPr>
            <a:lvl5pPr>
              <a:defRPr sz="1333"/>
            </a:lvl5pPr>
          </a:lstStyle>
          <a:p>
            <a:pPr lvl="0"/>
            <a:r>
              <a:rPr lang="en-GB"/>
              <a:t>Click to edit Master text styles</a:t>
            </a:r>
          </a:p>
        </p:txBody>
      </p:sp>
      <p:sp>
        <p:nvSpPr>
          <p:cNvPr id="30" name="Picture Placeholder 14">
            <a:extLst>
              <a:ext uri="{FF2B5EF4-FFF2-40B4-BE49-F238E27FC236}">
                <a16:creationId xmlns:a16="http://schemas.microsoft.com/office/drawing/2014/main" id="{CD99D17F-CAFB-077E-7207-BBDBE59F6E7C}"/>
              </a:ext>
              <a:ext uri="{C183D7F6-B498-43B3-948B-1728B52AA6E4}">
                <adec:decorative xmlns:adec="http://schemas.microsoft.com/office/drawing/2017/decorative" val="0"/>
              </a:ext>
            </a:extLst>
          </p:cNvPr>
          <p:cNvSpPr>
            <a:spLocks noGrp="1"/>
          </p:cNvSpPr>
          <p:nvPr>
            <p:ph type="pic" sz="quarter" idx="33"/>
          </p:nvPr>
        </p:nvSpPr>
        <p:spPr>
          <a:xfrm>
            <a:off x="1389939" y="4011150"/>
            <a:ext cx="2688347" cy="1512195"/>
          </a:xfrm>
        </p:spPr>
        <p:txBody>
          <a:bodyPr/>
          <a:lstStyle>
            <a:lvl1pPr marL="12600" indent="0">
              <a:buNone/>
              <a:defRPr>
                <a:latin typeface="Verdana Pro" panose="020B0604030504040204" pitchFamily="34" charset="0"/>
              </a:defRPr>
            </a:lvl1pPr>
          </a:lstStyle>
          <a:p>
            <a:r>
              <a:rPr lang="en-GB"/>
              <a:t>Click icon to add picture</a:t>
            </a:r>
          </a:p>
        </p:txBody>
      </p:sp>
      <p:sp>
        <p:nvSpPr>
          <p:cNvPr id="29" name="Text Placeholder 4">
            <a:extLst>
              <a:ext uri="{FF2B5EF4-FFF2-40B4-BE49-F238E27FC236}">
                <a16:creationId xmlns:a16="http://schemas.microsoft.com/office/drawing/2014/main" id="{B686B8D1-94AF-3C99-4461-23E01052603A}"/>
              </a:ext>
            </a:extLst>
          </p:cNvPr>
          <p:cNvSpPr>
            <a:spLocks noGrp="1"/>
          </p:cNvSpPr>
          <p:nvPr>
            <p:ph type="body" sz="quarter" idx="32"/>
          </p:nvPr>
        </p:nvSpPr>
        <p:spPr>
          <a:xfrm>
            <a:off x="1582112" y="5177444"/>
            <a:ext cx="2304000" cy="864000"/>
          </a:xfrm>
          <a:solidFill>
            <a:schemeClr val="tx2"/>
          </a:solidFill>
        </p:spPr>
        <p:txBody>
          <a:bodyPr lIns="72000" tIns="72000" rIns="72000" bIns="36000"/>
          <a:lstStyle>
            <a:lvl1pPr marL="12600" indent="0" algn="ctr">
              <a:buNone/>
              <a:defRPr sz="1400">
                <a:solidFill>
                  <a:schemeClr val="bg1"/>
                </a:solidFill>
                <a:latin typeface="Verdana Pro" panose="020B0604030504040204" pitchFamily="34" charset="0"/>
              </a:defRPr>
            </a:lvl1pPr>
            <a:lvl2pPr>
              <a:defRPr sz="1333"/>
            </a:lvl2pPr>
            <a:lvl3pPr>
              <a:defRPr sz="1333"/>
            </a:lvl3pPr>
            <a:lvl4pPr>
              <a:defRPr sz="1333"/>
            </a:lvl4pPr>
            <a:lvl5pPr>
              <a:defRPr sz="1333"/>
            </a:lvl5pPr>
          </a:lstStyle>
          <a:p>
            <a:pPr lvl="0"/>
            <a:r>
              <a:rPr lang="en-GB"/>
              <a:t>Click to edit Master text styles</a:t>
            </a:r>
          </a:p>
        </p:txBody>
      </p:sp>
      <p:sp>
        <p:nvSpPr>
          <p:cNvPr id="31" name="Picture Placeholder 14">
            <a:extLst>
              <a:ext uri="{FF2B5EF4-FFF2-40B4-BE49-F238E27FC236}">
                <a16:creationId xmlns:a16="http://schemas.microsoft.com/office/drawing/2014/main" id="{524E731F-FF0D-8B47-E2C4-F3F82CDCAAAC}"/>
              </a:ext>
              <a:ext uri="{C183D7F6-B498-43B3-948B-1728B52AA6E4}">
                <adec:decorative xmlns:adec="http://schemas.microsoft.com/office/drawing/2017/decorative" val="0"/>
              </a:ext>
            </a:extLst>
          </p:cNvPr>
          <p:cNvSpPr>
            <a:spLocks noGrp="1"/>
          </p:cNvSpPr>
          <p:nvPr>
            <p:ph type="pic" sz="quarter" idx="34"/>
          </p:nvPr>
        </p:nvSpPr>
        <p:spPr>
          <a:xfrm>
            <a:off x="4751826" y="4011150"/>
            <a:ext cx="2688347" cy="1512195"/>
          </a:xfrm>
        </p:spPr>
        <p:txBody>
          <a:bodyPr/>
          <a:lstStyle>
            <a:lvl1pPr marL="12600" indent="0">
              <a:buNone/>
              <a:defRPr>
                <a:latin typeface="Verdana Pro" panose="020B0604030504040204" pitchFamily="34" charset="0"/>
              </a:defRPr>
            </a:lvl1pPr>
          </a:lstStyle>
          <a:p>
            <a:r>
              <a:rPr lang="en-GB"/>
              <a:t>Click icon to add picture</a:t>
            </a:r>
          </a:p>
        </p:txBody>
      </p:sp>
      <p:sp>
        <p:nvSpPr>
          <p:cNvPr id="33" name="Text Placeholder 4">
            <a:extLst>
              <a:ext uri="{FF2B5EF4-FFF2-40B4-BE49-F238E27FC236}">
                <a16:creationId xmlns:a16="http://schemas.microsoft.com/office/drawing/2014/main" id="{D3596EFD-4E77-43CF-6068-82E45B8CFC81}"/>
              </a:ext>
            </a:extLst>
          </p:cNvPr>
          <p:cNvSpPr>
            <a:spLocks noGrp="1"/>
          </p:cNvSpPr>
          <p:nvPr>
            <p:ph type="body" sz="quarter" idx="36"/>
          </p:nvPr>
        </p:nvSpPr>
        <p:spPr>
          <a:xfrm>
            <a:off x="4944000" y="5177444"/>
            <a:ext cx="2304000" cy="864000"/>
          </a:xfrm>
          <a:solidFill>
            <a:schemeClr val="tx2"/>
          </a:solidFill>
        </p:spPr>
        <p:txBody>
          <a:bodyPr lIns="72000" tIns="72000" rIns="72000" bIns="36000"/>
          <a:lstStyle>
            <a:lvl1pPr marL="12600" indent="0" algn="ctr">
              <a:buNone/>
              <a:defRPr sz="1400">
                <a:solidFill>
                  <a:schemeClr val="bg1"/>
                </a:solidFill>
                <a:latin typeface="Verdana Pro" panose="020B0604030504040204" pitchFamily="34" charset="0"/>
              </a:defRPr>
            </a:lvl1pPr>
            <a:lvl2pPr>
              <a:defRPr sz="1333"/>
            </a:lvl2pPr>
            <a:lvl3pPr>
              <a:defRPr sz="1333"/>
            </a:lvl3pPr>
            <a:lvl4pPr>
              <a:defRPr sz="1333"/>
            </a:lvl4pPr>
            <a:lvl5pPr>
              <a:defRPr sz="1333"/>
            </a:lvl5pPr>
          </a:lstStyle>
          <a:p>
            <a:pPr lvl="0"/>
            <a:r>
              <a:rPr lang="en-GB"/>
              <a:t>Click to edit Master text styles</a:t>
            </a:r>
          </a:p>
        </p:txBody>
      </p:sp>
      <p:sp>
        <p:nvSpPr>
          <p:cNvPr id="32" name="Picture Placeholder 14">
            <a:extLst>
              <a:ext uri="{FF2B5EF4-FFF2-40B4-BE49-F238E27FC236}">
                <a16:creationId xmlns:a16="http://schemas.microsoft.com/office/drawing/2014/main" id="{746676FA-AE72-FEA2-B609-138E98169B01}"/>
              </a:ext>
              <a:ext uri="{C183D7F6-B498-43B3-948B-1728B52AA6E4}">
                <adec:decorative xmlns:adec="http://schemas.microsoft.com/office/drawing/2017/decorative" val="0"/>
              </a:ext>
            </a:extLst>
          </p:cNvPr>
          <p:cNvSpPr>
            <a:spLocks noGrp="1"/>
          </p:cNvSpPr>
          <p:nvPr>
            <p:ph type="pic" sz="quarter" idx="35"/>
          </p:nvPr>
        </p:nvSpPr>
        <p:spPr>
          <a:xfrm>
            <a:off x="8113713" y="4011150"/>
            <a:ext cx="2688347" cy="1512195"/>
          </a:xfrm>
        </p:spPr>
        <p:txBody>
          <a:bodyPr/>
          <a:lstStyle>
            <a:lvl1pPr marL="12600" indent="0">
              <a:buNone/>
              <a:defRPr>
                <a:latin typeface="Verdana Pro" panose="020B0604030504040204" pitchFamily="34" charset="0"/>
              </a:defRPr>
            </a:lvl1pPr>
          </a:lstStyle>
          <a:p>
            <a:r>
              <a:rPr lang="en-GB"/>
              <a:t>Click icon to add picture</a:t>
            </a:r>
          </a:p>
        </p:txBody>
      </p:sp>
      <p:sp>
        <p:nvSpPr>
          <p:cNvPr id="34" name="Text Placeholder 4">
            <a:extLst>
              <a:ext uri="{FF2B5EF4-FFF2-40B4-BE49-F238E27FC236}">
                <a16:creationId xmlns:a16="http://schemas.microsoft.com/office/drawing/2014/main" id="{620FB494-F043-5715-583A-6BE683607C3F}"/>
              </a:ext>
            </a:extLst>
          </p:cNvPr>
          <p:cNvSpPr>
            <a:spLocks noGrp="1"/>
          </p:cNvSpPr>
          <p:nvPr>
            <p:ph type="body" sz="quarter" idx="37"/>
          </p:nvPr>
        </p:nvSpPr>
        <p:spPr>
          <a:xfrm>
            <a:off x="8305886" y="5177444"/>
            <a:ext cx="2304000" cy="864000"/>
          </a:xfrm>
          <a:solidFill>
            <a:schemeClr val="tx2"/>
          </a:solidFill>
        </p:spPr>
        <p:txBody>
          <a:bodyPr lIns="72000" tIns="72000" rIns="72000" bIns="36000"/>
          <a:lstStyle>
            <a:lvl1pPr marL="12600" indent="0" algn="ctr">
              <a:buNone/>
              <a:defRPr sz="1400">
                <a:solidFill>
                  <a:schemeClr val="bg1"/>
                </a:solidFill>
                <a:latin typeface="Verdana Pro" panose="020B0604030504040204" pitchFamily="34" charset="0"/>
              </a:defRPr>
            </a:lvl1pPr>
            <a:lvl2pPr>
              <a:defRPr sz="1333"/>
            </a:lvl2pPr>
            <a:lvl3pPr>
              <a:defRPr sz="1333"/>
            </a:lvl3pPr>
            <a:lvl4pPr>
              <a:defRPr sz="1333"/>
            </a:lvl4pPr>
            <a:lvl5pPr>
              <a:defRPr sz="1333"/>
            </a:lvl5pPr>
          </a:lstStyle>
          <a:p>
            <a:pPr lvl="0"/>
            <a:r>
              <a:rPr lang="en-GB"/>
              <a:t>Click to edit Master text styles</a:t>
            </a:r>
          </a:p>
        </p:txBody>
      </p:sp>
      <p:sp>
        <p:nvSpPr>
          <p:cNvPr id="12" name="Slide Number Placeholder 5">
            <a:extLst>
              <a:ext uri="{FF2B5EF4-FFF2-40B4-BE49-F238E27FC236}">
                <a16:creationId xmlns:a16="http://schemas.microsoft.com/office/drawing/2014/main" id="{B6D9CBDD-E0D7-20E6-95F0-E2A5D4E499F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Verdana Pro" panose="020B0604030504040204" pitchFamily="34" charset="0"/>
              </a:defRPr>
            </a:lvl1pPr>
          </a:lstStyle>
          <a:p>
            <a:fld id="{B99660D1-E428-6645-BE6E-E93CDDDCE128}" type="slidenum">
              <a:rPr lang="en-GB" smtClean="0"/>
              <a:pPr/>
              <a:t>‹#›</a:t>
            </a:fld>
            <a:endParaRPr lang="en-GB"/>
          </a:p>
        </p:txBody>
      </p:sp>
      <p:sp>
        <p:nvSpPr>
          <p:cNvPr id="11" name="Footer Placeholder 4">
            <a:extLst>
              <a:ext uri="{FF2B5EF4-FFF2-40B4-BE49-F238E27FC236}">
                <a16:creationId xmlns:a16="http://schemas.microsoft.com/office/drawing/2014/main" id="{46994629-7DFA-71D5-A453-C4D408221EB8}"/>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Verdana Pro" panose="020B0604030504040204" pitchFamily="34" charset="0"/>
              </a:defRPr>
            </a:lvl1pPr>
          </a:lstStyle>
          <a:p>
            <a:endParaRPr lang="en-GB"/>
          </a:p>
        </p:txBody>
      </p:sp>
      <p:pic>
        <p:nvPicPr>
          <p:cNvPr id="3" name="Picture 2" descr="European Medicines Agency logo">
            <a:extLst>
              <a:ext uri="{FF2B5EF4-FFF2-40B4-BE49-F238E27FC236}">
                <a16:creationId xmlns:a16="http://schemas.microsoft.com/office/drawing/2014/main" id="{205EBC7C-EE2F-F4F7-DEA6-89C5D829D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4" name="Picture 3" descr="A black and white logo&#10;&#10;AI-generated content may be incorrect.">
            <a:extLst>
              <a:ext uri="{FF2B5EF4-FFF2-40B4-BE49-F238E27FC236}">
                <a16:creationId xmlns:a16="http://schemas.microsoft.com/office/drawing/2014/main" id="{D0F878CE-0B6F-8C23-0BDD-F3EDE23EB971}"/>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6" name="Picture 5" descr="A blue text with yellow stars&#10;&#10;AI-generated content may be incorrect.">
            <a:extLst>
              <a:ext uri="{FF2B5EF4-FFF2-40B4-BE49-F238E27FC236}">
                <a16:creationId xmlns:a16="http://schemas.microsoft.com/office/drawing/2014/main" id="{5A6C7143-8AE6-5438-A417-E408A9EC6598}"/>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966438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3-images_3-headings_midnight-blu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6BDF4B3-A9D7-CF72-3ADE-488EDFA580FB}"/>
              </a:ext>
              <a:ext uri="{C183D7F6-B498-43B3-948B-1728B52AA6E4}">
                <adec:decorative xmlns:adec="http://schemas.microsoft.com/office/drawing/2017/decorative" val="0"/>
              </a:ext>
            </a:extLst>
          </p:cNvPr>
          <p:cNvSpPr>
            <a:spLocks noGrp="1"/>
          </p:cNvSpPr>
          <p:nvPr>
            <p:ph type="pic" sz="quarter" idx="12" hasCustomPrompt="1"/>
          </p:nvPr>
        </p:nvSpPr>
        <p:spPr>
          <a:xfrm>
            <a:off x="434342" y="407333"/>
            <a:ext cx="3748193" cy="3024716"/>
          </a:xfrm>
        </p:spPr>
        <p:txBody>
          <a:bodyPr/>
          <a:lstStyle>
            <a:lvl1pPr marL="12600" indent="0">
              <a:buNone/>
              <a:defRPr>
                <a:latin typeface="Verdana Pro" panose="020B0604030504040204" pitchFamily="34" charset="0"/>
              </a:defRPr>
            </a:lvl1pPr>
          </a:lstStyle>
          <a:p>
            <a:r>
              <a:rPr lang="en-US"/>
              <a:t>Insert picture</a:t>
            </a:r>
            <a:endParaRPr lang="en-GB"/>
          </a:p>
        </p:txBody>
      </p:sp>
      <p:sp>
        <p:nvSpPr>
          <p:cNvPr id="7" name="Rectangle 6">
            <a:extLst>
              <a:ext uri="{FF2B5EF4-FFF2-40B4-BE49-F238E27FC236}">
                <a16:creationId xmlns:a16="http://schemas.microsoft.com/office/drawing/2014/main" id="{3E46AD53-0B2C-FB3B-30F1-8B62063019CE}"/>
              </a:ext>
              <a:ext uri="{C183D7F6-B498-43B3-948B-1728B52AA6E4}">
                <adec:decorative xmlns:adec="http://schemas.microsoft.com/office/drawing/2017/decorative" val="1"/>
              </a:ext>
            </a:extLst>
          </p:cNvPr>
          <p:cNvSpPr/>
          <p:nvPr userDrawn="1"/>
        </p:nvSpPr>
        <p:spPr>
          <a:xfrm>
            <a:off x="431801" y="3428999"/>
            <a:ext cx="3748195" cy="24955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22" name="Text Placeholder 12">
            <a:extLst>
              <a:ext uri="{FF2B5EF4-FFF2-40B4-BE49-F238E27FC236}">
                <a16:creationId xmlns:a16="http://schemas.microsoft.com/office/drawing/2014/main" id="{89078869-6A97-68DF-1AF9-BE4351CB29BD}"/>
              </a:ext>
            </a:extLst>
          </p:cNvPr>
          <p:cNvSpPr>
            <a:spLocks noGrp="1"/>
          </p:cNvSpPr>
          <p:nvPr>
            <p:ph type="body" sz="quarter" idx="20" hasCustomPrompt="1"/>
          </p:nvPr>
        </p:nvSpPr>
        <p:spPr>
          <a:xfrm>
            <a:off x="540937" y="3636791"/>
            <a:ext cx="3537879" cy="636032"/>
          </a:xfrm>
        </p:spPr>
        <p:txBody>
          <a:bodyPr/>
          <a:lstStyle>
            <a:lvl1pPr marL="12600" indent="0">
              <a:buNone/>
              <a:defRPr b="1">
                <a:solidFill>
                  <a:schemeClr val="bg1"/>
                </a:solidFill>
                <a:latin typeface="+mn-lt"/>
              </a:defRPr>
            </a:lvl1pPr>
          </a:lstStyle>
          <a:p>
            <a:pPr lvl="0"/>
            <a:r>
              <a:rPr lang="en-US"/>
              <a:t>Click to edit, max. 2 lines</a:t>
            </a:r>
            <a:endParaRPr lang="en-GB"/>
          </a:p>
        </p:txBody>
      </p:sp>
      <p:sp>
        <p:nvSpPr>
          <p:cNvPr id="21" name="Text Placeholder 4">
            <a:extLst>
              <a:ext uri="{FF2B5EF4-FFF2-40B4-BE49-F238E27FC236}">
                <a16:creationId xmlns:a16="http://schemas.microsoft.com/office/drawing/2014/main" id="{2575E942-360B-A885-5E2E-35EF570ABE22}"/>
              </a:ext>
            </a:extLst>
          </p:cNvPr>
          <p:cNvSpPr>
            <a:spLocks noGrp="1"/>
          </p:cNvSpPr>
          <p:nvPr>
            <p:ph type="body" sz="quarter" idx="19"/>
          </p:nvPr>
        </p:nvSpPr>
        <p:spPr>
          <a:xfrm>
            <a:off x="540937" y="4272823"/>
            <a:ext cx="3537880" cy="1483359"/>
          </a:xfrm>
        </p:spPr>
        <p:txBody>
          <a:bodyPr/>
          <a:lstStyle>
            <a:lvl1pPr marL="12600" indent="0">
              <a:buNone/>
              <a:defRPr sz="1400">
                <a:solidFill>
                  <a:schemeClr val="bg1"/>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5" name="Rectangle 4">
            <a:extLst>
              <a:ext uri="{FF2B5EF4-FFF2-40B4-BE49-F238E27FC236}">
                <a16:creationId xmlns:a16="http://schemas.microsoft.com/office/drawing/2014/main" id="{F662024E-7056-431B-AB78-5A6E0ED51EAA}"/>
              </a:ext>
              <a:ext uri="{C183D7F6-B498-43B3-948B-1728B52AA6E4}">
                <adec:decorative xmlns:adec="http://schemas.microsoft.com/office/drawing/2017/decorative" val="1"/>
              </a:ext>
            </a:extLst>
          </p:cNvPr>
          <p:cNvSpPr/>
          <p:nvPr userDrawn="1"/>
        </p:nvSpPr>
        <p:spPr>
          <a:xfrm>
            <a:off x="4179996" y="404284"/>
            <a:ext cx="3826931" cy="24955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18" name="Text Placeholder 12">
            <a:extLst>
              <a:ext uri="{FF2B5EF4-FFF2-40B4-BE49-F238E27FC236}">
                <a16:creationId xmlns:a16="http://schemas.microsoft.com/office/drawing/2014/main" id="{F57B7992-5641-569D-4A3D-0FB49679FF0C}"/>
              </a:ext>
            </a:extLst>
          </p:cNvPr>
          <p:cNvSpPr>
            <a:spLocks noGrp="1"/>
          </p:cNvSpPr>
          <p:nvPr>
            <p:ph type="body" sz="quarter" idx="16" hasCustomPrompt="1"/>
          </p:nvPr>
        </p:nvSpPr>
        <p:spPr>
          <a:xfrm>
            <a:off x="4271434" y="619745"/>
            <a:ext cx="3649132" cy="636032"/>
          </a:xfrm>
        </p:spPr>
        <p:txBody>
          <a:bodyPr/>
          <a:lstStyle>
            <a:lvl1pPr marL="12600" indent="0">
              <a:buNone/>
              <a:defRPr b="1">
                <a:solidFill>
                  <a:schemeClr val="bg1"/>
                </a:solidFill>
                <a:latin typeface="+mn-lt"/>
              </a:defRPr>
            </a:lvl1pPr>
          </a:lstStyle>
          <a:p>
            <a:pPr lvl="0"/>
            <a:r>
              <a:rPr lang="en-US"/>
              <a:t>Click to edit, max. 2 lines</a:t>
            </a:r>
            <a:endParaRPr lang="en-GB"/>
          </a:p>
        </p:txBody>
      </p:sp>
      <p:sp>
        <p:nvSpPr>
          <p:cNvPr id="17" name="Text Placeholder 4">
            <a:extLst>
              <a:ext uri="{FF2B5EF4-FFF2-40B4-BE49-F238E27FC236}">
                <a16:creationId xmlns:a16="http://schemas.microsoft.com/office/drawing/2014/main" id="{03758945-6DF8-9516-FD99-CED3337E7324}"/>
              </a:ext>
            </a:extLst>
          </p:cNvPr>
          <p:cNvSpPr>
            <a:spLocks noGrp="1"/>
          </p:cNvSpPr>
          <p:nvPr>
            <p:ph type="body" sz="quarter" idx="15"/>
          </p:nvPr>
        </p:nvSpPr>
        <p:spPr>
          <a:xfrm>
            <a:off x="4271435" y="1255778"/>
            <a:ext cx="3649133" cy="1483359"/>
          </a:xfrm>
        </p:spPr>
        <p:txBody>
          <a:bodyPr/>
          <a:lstStyle>
            <a:lvl1pPr marL="12600" indent="0">
              <a:buNone/>
              <a:defRPr sz="1400">
                <a:solidFill>
                  <a:schemeClr val="bg1"/>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6" name="Picture Placeholder 3">
            <a:extLst>
              <a:ext uri="{FF2B5EF4-FFF2-40B4-BE49-F238E27FC236}">
                <a16:creationId xmlns:a16="http://schemas.microsoft.com/office/drawing/2014/main" id="{564C26F6-279A-EC4E-5310-99E64F564D82}"/>
              </a:ext>
              <a:ext uri="{C183D7F6-B498-43B3-948B-1728B52AA6E4}">
                <adec:decorative xmlns:adec="http://schemas.microsoft.com/office/drawing/2017/decorative" val="0"/>
              </a:ext>
            </a:extLst>
          </p:cNvPr>
          <p:cNvSpPr>
            <a:spLocks noGrp="1"/>
          </p:cNvSpPr>
          <p:nvPr>
            <p:ph type="pic" sz="quarter" idx="14" hasCustomPrompt="1"/>
          </p:nvPr>
        </p:nvSpPr>
        <p:spPr>
          <a:xfrm>
            <a:off x="4179997" y="2899835"/>
            <a:ext cx="3826932" cy="3024716"/>
          </a:xfrm>
        </p:spPr>
        <p:txBody>
          <a:bodyPr/>
          <a:lstStyle>
            <a:lvl1pPr marL="12600" indent="0">
              <a:buNone/>
              <a:defRPr>
                <a:latin typeface="Verdana Pro" panose="020B0604030504040204" pitchFamily="34" charset="0"/>
              </a:defRPr>
            </a:lvl1pPr>
          </a:lstStyle>
          <a:p>
            <a:r>
              <a:rPr lang="en-US"/>
              <a:t>Insert picture</a:t>
            </a:r>
            <a:endParaRPr lang="en-GB"/>
          </a:p>
        </p:txBody>
      </p:sp>
      <p:sp>
        <p:nvSpPr>
          <p:cNvPr id="11" name="Picture Placeholder 3">
            <a:extLst>
              <a:ext uri="{FF2B5EF4-FFF2-40B4-BE49-F238E27FC236}">
                <a16:creationId xmlns:a16="http://schemas.microsoft.com/office/drawing/2014/main" id="{5480498C-642C-B013-A608-101B56717090}"/>
              </a:ext>
              <a:ext uri="{C183D7F6-B498-43B3-948B-1728B52AA6E4}">
                <adec:decorative xmlns:adec="http://schemas.microsoft.com/office/drawing/2017/decorative" val="0"/>
              </a:ext>
            </a:extLst>
          </p:cNvPr>
          <p:cNvSpPr>
            <a:spLocks noGrp="1"/>
          </p:cNvSpPr>
          <p:nvPr>
            <p:ph type="pic" sz="quarter" idx="13" hasCustomPrompt="1"/>
          </p:nvPr>
        </p:nvSpPr>
        <p:spPr>
          <a:xfrm>
            <a:off x="8009468" y="404285"/>
            <a:ext cx="3748192" cy="3024716"/>
          </a:xfrm>
        </p:spPr>
        <p:txBody>
          <a:bodyPr/>
          <a:lstStyle>
            <a:lvl1pPr marL="12600" indent="0">
              <a:buNone/>
              <a:defRPr>
                <a:latin typeface="Verdana Pro" panose="020B0604030504040204" pitchFamily="34" charset="0"/>
              </a:defRPr>
            </a:lvl1pPr>
          </a:lstStyle>
          <a:p>
            <a:r>
              <a:rPr lang="en-US"/>
              <a:t>Insert picture</a:t>
            </a:r>
            <a:endParaRPr lang="en-GB"/>
          </a:p>
        </p:txBody>
      </p:sp>
      <p:sp>
        <p:nvSpPr>
          <p:cNvPr id="15" name="Rectangle 14">
            <a:extLst>
              <a:ext uri="{FF2B5EF4-FFF2-40B4-BE49-F238E27FC236}">
                <a16:creationId xmlns:a16="http://schemas.microsoft.com/office/drawing/2014/main" id="{B7BFC1A3-27D5-D828-CDEA-3BC3802D0D8F}"/>
              </a:ext>
              <a:ext uri="{C183D7F6-B498-43B3-948B-1728B52AA6E4}">
                <adec:decorative xmlns:adec="http://schemas.microsoft.com/office/drawing/2017/decorative" val="1"/>
              </a:ext>
            </a:extLst>
          </p:cNvPr>
          <p:cNvSpPr/>
          <p:nvPr userDrawn="1"/>
        </p:nvSpPr>
        <p:spPr>
          <a:xfrm>
            <a:off x="8009468" y="3428999"/>
            <a:ext cx="3750733" cy="24955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20" name="Text Placeholder 12">
            <a:extLst>
              <a:ext uri="{FF2B5EF4-FFF2-40B4-BE49-F238E27FC236}">
                <a16:creationId xmlns:a16="http://schemas.microsoft.com/office/drawing/2014/main" id="{92BCD234-D8A8-052B-B8F3-D58522E6225E}"/>
              </a:ext>
            </a:extLst>
          </p:cNvPr>
          <p:cNvSpPr>
            <a:spLocks noGrp="1"/>
          </p:cNvSpPr>
          <p:nvPr>
            <p:ph type="body" sz="quarter" idx="18" hasCustomPrompt="1"/>
          </p:nvPr>
        </p:nvSpPr>
        <p:spPr>
          <a:xfrm>
            <a:off x="8113607" y="3636791"/>
            <a:ext cx="3537879" cy="636032"/>
          </a:xfrm>
        </p:spPr>
        <p:txBody>
          <a:bodyPr/>
          <a:lstStyle>
            <a:lvl1pPr marL="12600" indent="0">
              <a:buNone/>
              <a:defRPr b="1">
                <a:solidFill>
                  <a:schemeClr val="bg1"/>
                </a:solidFill>
                <a:latin typeface="+mn-lt"/>
              </a:defRPr>
            </a:lvl1pPr>
          </a:lstStyle>
          <a:p>
            <a:pPr lvl="0"/>
            <a:r>
              <a:rPr lang="en-US"/>
              <a:t>Click to edit, max. 2 lines</a:t>
            </a:r>
            <a:endParaRPr lang="en-GB"/>
          </a:p>
        </p:txBody>
      </p:sp>
      <p:sp>
        <p:nvSpPr>
          <p:cNvPr id="19" name="Text Placeholder 4">
            <a:extLst>
              <a:ext uri="{FF2B5EF4-FFF2-40B4-BE49-F238E27FC236}">
                <a16:creationId xmlns:a16="http://schemas.microsoft.com/office/drawing/2014/main" id="{EBC1051F-4F1C-3EC8-F14A-A7640FE52B85}"/>
              </a:ext>
            </a:extLst>
          </p:cNvPr>
          <p:cNvSpPr>
            <a:spLocks noGrp="1"/>
          </p:cNvSpPr>
          <p:nvPr>
            <p:ph type="body" sz="quarter" idx="17"/>
          </p:nvPr>
        </p:nvSpPr>
        <p:spPr>
          <a:xfrm>
            <a:off x="8113608" y="4272823"/>
            <a:ext cx="3537880" cy="1483359"/>
          </a:xfrm>
        </p:spPr>
        <p:txBody>
          <a:bodyPr/>
          <a:lstStyle>
            <a:lvl1pPr marL="12600" indent="0">
              <a:buNone/>
              <a:defRPr sz="1400">
                <a:solidFill>
                  <a:schemeClr val="bg1"/>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4" name="Slide Number Placeholder 5">
            <a:extLst>
              <a:ext uri="{FF2B5EF4-FFF2-40B4-BE49-F238E27FC236}">
                <a16:creationId xmlns:a16="http://schemas.microsoft.com/office/drawing/2014/main" id="{33AE2A91-726F-BCEC-DF95-15ED8ED71A3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3" name="Footer Placeholder 4">
            <a:extLst>
              <a:ext uri="{FF2B5EF4-FFF2-40B4-BE49-F238E27FC236}">
                <a16:creationId xmlns:a16="http://schemas.microsoft.com/office/drawing/2014/main" id="{9BD733C1-AEB1-A8C0-3897-07D1B975B30C}"/>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2" name="Picture 1" descr="European Medicines Agency logo">
            <a:extLst>
              <a:ext uri="{FF2B5EF4-FFF2-40B4-BE49-F238E27FC236}">
                <a16:creationId xmlns:a16="http://schemas.microsoft.com/office/drawing/2014/main" id="{7F2DC2DE-1C84-B201-4179-F4380418BA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8CE6CFF-69FD-EA55-58D5-04EA8A0582DD}"/>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4" name="Picture 3" descr="A blue text with yellow stars&#10;&#10;AI-generated content may be incorrect.">
            <a:extLst>
              <a:ext uri="{FF2B5EF4-FFF2-40B4-BE49-F238E27FC236}">
                <a16:creationId xmlns:a16="http://schemas.microsoft.com/office/drawing/2014/main" id="{5C99DE29-9381-A896-5899-1709A7AA2FDB}"/>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190313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_Reflex-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0649" y="2296160"/>
            <a:ext cx="8450263" cy="1121144"/>
          </a:xfrm>
        </p:spPr>
        <p:txBody>
          <a:bodyPr anchor="b">
            <a:normAutofit/>
          </a:bodyPr>
          <a:lstStyle>
            <a:lvl1pPr>
              <a:defRPr sz="3200">
                <a:solidFill>
                  <a:schemeClr val="bg1"/>
                </a:solidFill>
                <a:latin typeface="+mj-lt"/>
              </a:defRPr>
            </a:lvl1pPr>
          </a:lstStyle>
          <a:p>
            <a:r>
              <a:rPr lang="en-GB"/>
              <a:t>Click to edit Master title style</a:t>
            </a:r>
            <a:endParaRPr lang="en-US"/>
          </a:p>
        </p:txBody>
      </p:sp>
      <p:sp>
        <p:nvSpPr>
          <p:cNvPr id="9" name="Text Placeholder 2">
            <a:extLst>
              <a:ext uri="{FF2B5EF4-FFF2-40B4-BE49-F238E27FC236}">
                <a16:creationId xmlns:a16="http://schemas.microsoft.com/office/drawing/2014/main" id="{78C6FB5B-DC94-AF5C-0F47-624939829000}"/>
              </a:ext>
            </a:extLst>
          </p:cNvPr>
          <p:cNvSpPr>
            <a:spLocks noGrp="1"/>
          </p:cNvSpPr>
          <p:nvPr>
            <p:ph type="body" idx="11"/>
          </p:nvPr>
        </p:nvSpPr>
        <p:spPr>
          <a:xfrm>
            <a:off x="1390650" y="3426658"/>
            <a:ext cx="8450262" cy="1216462"/>
          </a:xfrm>
        </p:spPr>
        <p:txBody>
          <a:bodyPr anchor="t">
            <a:normAutofit/>
          </a:bodyPr>
          <a:lstStyle>
            <a:lvl1pPr marL="0" indent="0">
              <a:buNone/>
              <a:defRPr sz="2400" b="0">
                <a:solidFill>
                  <a:schemeClr val="bg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390649" y="5049843"/>
            <a:ext cx="8450263" cy="874707"/>
          </a:xfrm>
        </p:spPr>
        <p:txBody>
          <a:bodyPr bIns="0" anchor="b">
            <a:normAutofit/>
          </a:bodyPr>
          <a:lstStyle>
            <a:lvl1pPr marL="0" indent="0">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7" name="Graphic 6" descr="European Medicines Agency logo">
            <a:extLst>
              <a:ext uri="{FF2B5EF4-FFF2-40B4-BE49-F238E27FC236}">
                <a16:creationId xmlns:a16="http://schemas.microsoft.com/office/drawing/2014/main" id="{186449B5-298C-E39F-1AB6-80D8D7D851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53666" y="404284"/>
            <a:ext cx="1338170" cy="509779"/>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F4C446F2-0667-E8FE-CA55-3E513001D7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1801" y="248097"/>
            <a:ext cx="1132836" cy="786572"/>
          </a:xfrm>
          <a:prstGeom prst="rect">
            <a:avLst/>
          </a:prstGeom>
        </p:spPr>
      </p:pic>
      <p:pic>
        <p:nvPicPr>
          <p:cNvPr id="11" name="Picture 10" descr="Logo, company name&#10;&#10;Description automatically generated">
            <a:extLst>
              <a:ext uri="{FF2B5EF4-FFF2-40B4-BE49-F238E27FC236}">
                <a16:creationId xmlns:a16="http://schemas.microsoft.com/office/drawing/2014/main" id="{3A1E82A9-EDD5-25AD-BF2A-D7192E88F1B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80865" y="279401"/>
            <a:ext cx="1251543" cy="650538"/>
          </a:xfrm>
          <a:prstGeom prst="rect">
            <a:avLst/>
          </a:prstGeom>
        </p:spPr>
      </p:pic>
    </p:spTree>
    <p:extLst>
      <p:ext uri="{BB962C8B-B14F-4D97-AF65-F5344CB8AC3E}">
        <p14:creationId xmlns:p14="http://schemas.microsoft.com/office/powerpoint/2010/main" val="2164086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images_3-headings_colour">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56BDF4B3-A9D7-CF72-3ADE-488EDFA580FB}"/>
              </a:ext>
              <a:ext uri="{C183D7F6-B498-43B3-948B-1728B52AA6E4}">
                <adec:decorative xmlns:adec="http://schemas.microsoft.com/office/drawing/2017/decorative" val="0"/>
              </a:ext>
            </a:extLst>
          </p:cNvPr>
          <p:cNvSpPr>
            <a:spLocks noGrp="1"/>
          </p:cNvSpPr>
          <p:nvPr>
            <p:ph type="pic" sz="quarter" idx="12" hasCustomPrompt="1"/>
          </p:nvPr>
        </p:nvSpPr>
        <p:spPr>
          <a:xfrm>
            <a:off x="434342" y="407333"/>
            <a:ext cx="3748193" cy="3024716"/>
          </a:xfrm>
        </p:spPr>
        <p:txBody>
          <a:bodyPr/>
          <a:lstStyle>
            <a:lvl1pPr marL="12600" indent="0">
              <a:buNone/>
              <a:defRPr>
                <a:latin typeface="Verdana Pro" panose="020B0604030504040204" pitchFamily="34" charset="0"/>
              </a:defRPr>
            </a:lvl1pPr>
          </a:lstStyle>
          <a:p>
            <a:r>
              <a:rPr lang="en-US"/>
              <a:t>Insert picture</a:t>
            </a:r>
            <a:endParaRPr lang="en-GB"/>
          </a:p>
        </p:txBody>
      </p:sp>
      <p:sp>
        <p:nvSpPr>
          <p:cNvPr id="7" name="Rectangle 6">
            <a:extLst>
              <a:ext uri="{FF2B5EF4-FFF2-40B4-BE49-F238E27FC236}">
                <a16:creationId xmlns:a16="http://schemas.microsoft.com/office/drawing/2014/main" id="{3E46AD53-0B2C-FB3B-30F1-8B62063019CE}"/>
              </a:ext>
              <a:ext uri="{C183D7F6-B498-43B3-948B-1728B52AA6E4}">
                <adec:decorative xmlns:adec="http://schemas.microsoft.com/office/drawing/2017/decorative" val="1"/>
              </a:ext>
            </a:extLst>
          </p:cNvPr>
          <p:cNvSpPr/>
          <p:nvPr userDrawn="1"/>
        </p:nvSpPr>
        <p:spPr>
          <a:xfrm>
            <a:off x="431801" y="3428999"/>
            <a:ext cx="3748195" cy="249555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22" name="Text Placeholder 12">
            <a:extLst>
              <a:ext uri="{FF2B5EF4-FFF2-40B4-BE49-F238E27FC236}">
                <a16:creationId xmlns:a16="http://schemas.microsoft.com/office/drawing/2014/main" id="{89078869-6A97-68DF-1AF9-BE4351CB29BD}"/>
              </a:ext>
            </a:extLst>
          </p:cNvPr>
          <p:cNvSpPr>
            <a:spLocks noGrp="1"/>
          </p:cNvSpPr>
          <p:nvPr>
            <p:ph type="body" sz="quarter" idx="20" hasCustomPrompt="1"/>
          </p:nvPr>
        </p:nvSpPr>
        <p:spPr>
          <a:xfrm>
            <a:off x="640975" y="3636791"/>
            <a:ext cx="3290048" cy="636032"/>
          </a:xfrm>
        </p:spPr>
        <p:txBody>
          <a:bodyPr/>
          <a:lstStyle>
            <a:lvl1pPr marL="12600" indent="0">
              <a:buNone/>
              <a:defRPr b="1">
                <a:solidFill>
                  <a:schemeClr val="bg1"/>
                </a:solidFill>
                <a:latin typeface="+mn-lt"/>
              </a:defRPr>
            </a:lvl1pPr>
          </a:lstStyle>
          <a:p>
            <a:pPr lvl="0"/>
            <a:r>
              <a:rPr lang="en-US"/>
              <a:t>Click to edit, max. 2 lines</a:t>
            </a:r>
            <a:endParaRPr lang="en-GB"/>
          </a:p>
        </p:txBody>
      </p:sp>
      <p:sp>
        <p:nvSpPr>
          <p:cNvPr id="21" name="Text Placeholder 4">
            <a:extLst>
              <a:ext uri="{FF2B5EF4-FFF2-40B4-BE49-F238E27FC236}">
                <a16:creationId xmlns:a16="http://schemas.microsoft.com/office/drawing/2014/main" id="{2575E942-360B-A885-5E2E-35EF570ABE22}"/>
              </a:ext>
            </a:extLst>
          </p:cNvPr>
          <p:cNvSpPr>
            <a:spLocks noGrp="1"/>
          </p:cNvSpPr>
          <p:nvPr>
            <p:ph type="body" sz="quarter" idx="19"/>
          </p:nvPr>
        </p:nvSpPr>
        <p:spPr>
          <a:xfrm>
            <a:off x="640976" y="4272823"/>
            <a:ext cx="3290049" cy="1483359"/>
          </a:xfrm>
        </p:spPr>
        <p:txBody>
          <a:bodyPr/>
          <a:lstStyle>
            <a:lvl1pPr marL="12600" indent="0">
              <a:buNone/>
              <a:defRPr sz="1400">
                <a:solidFill>
                  <a:schemeClr val="bg1"/>
                </a:solidFill>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5" name="Rectangle 4">
            <a:extLst>
              <a:ext uri="{FF2B5EF4-FFF2-40B4-BE49-F238E27FC236}">
                <a16:creationId xmlns:a16="http://schemas.microsoft.com/office/drawing/2014/main" id="{F662024E-7056-431B-AB78-5A6E0ED51EAA}"/>
              </a:ext>
              <a:ext uri="{C183D7F6-B498-43B3-948B-1728B52AA6E4}">
                <adec:decorative xmlns:adec="http://schemas.microsoft.com/office/drawing/2017/decorative" val="1"/>
              </a:ext>
            </a:extLst>
          </p:cNvPr>
          <p:cNvSpPr/>
          <p:nvPr userDrawn="1"/>
        </p:nvSpPr>
        <p:spPr>
          <a:xfrm>
            <a:off x="4179996" y="404284"/>
            <a:ext cx="3826931" cy="24955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18" name="Text Placeholder 12">
            <a:extLst>
              <a:ext uri="{FF2B5EF4-FFF2-40B4-BE49-F238E27FC236}">
                <a16:creationId xmlns:a16="http://schemas.microsoft.com/office/drawing/2014/main" id="{F57B7992-5641-569D-4A3D-0FB49679FF0C}"/>
              </a:ext>
            </a:extLst>
          </p:cNvPr>
          <p:cNvSpPr>
            <a:spLocks noGrp="1"/>
          </p:cNvSpPr>
          <p:nvPr>
            <p:ph type="body" sz="quarter" idx="16" hasCustomPrompt="1"/>
          </p:nvPr>
        </p:nvSpPr>
        <p:spPr>
          <a:xfrm>
            <a:off x="4374775" y="619745"/>
            <a:ext cx="3442447" cy="636032"/>
          </a:xfrm>
        </p:spPr>
        <p:txBody>
          <a:bodyPr/>
          <a:lstStyle>
            <a:lvl1pPr marL="12600" indent="0">
              <a:buNone/>
              <a:defRPr b="1">
                <a:solidFill>
                  <a:schemeClr val="bg1"/>
                </a:solidFill>
                <a:latin typeface="+mn-lt"/>
              </a:defRPr>
            </a:lvl1pPr>
          </a:lstStyle>
          <a:p>
            <a:pPr lvl="0"/>
            <a:r>
              <a:rPr lang="en-US"/>
              <a:t>Click to edit, max. 2 lines</a:t>
            </a:r>
            <a:endParaRPr lang="en-GB"/>
          </a:p>
        </p:txBody>
      </p:sp>
      <p:sp>
        <p:nvSpPr>
          <p:cNvPr id="17" name="Text Placeholder 4">
            <a:extLst>
              <a:ext uri="{FF2B5EF4-FFF2-40B4-BE49-F238E27FC236}">
                <a16:creationId xmlns:a16="http://schemas.microsoft.com/office/drawing/2014/main" id="{03758945-6DF8-9516-FD99-CED3337E7324}"/>
              </a:ext>
            </a:extLst>
          </p:cNvPr>
          <p:cNvSpPr>
            <a:spLocks noGrp="1"/>
          </p:cNvSpPr>
          <p:nvPr>
            <p:ph type="body" sz="quarter" idx="15"/>
          </p:nvPr>
        </p:nvSpPr>
        <p:spPr>
          <a:xfrm>
            <a:off x="4374776" y="1255778"/>
            <a:ext cx="3442448" cy="1483359"/>
          </a:xfrm>
        </p:spPr>
        <p:txBody>
          <a:bodyPr/>
          <a:lstStyle>
            <a:lvl1pPr marL="12600" indent="0">
              <a:buNone/>
              <a:defRPr sz="1400">
                <a:solidFill>
                  <a:schemeClr val="bg1"/>
                </a:solidFill>
                <a:latin typeface="+mn-lt"/>
              </a:defRPr>
            </a:lvl1pPr>
            <a:lvl2pPr>
              <a:defRPr sz="1333"/>
            </a:lvl2pPr>
            <a:lvl3pPr>
              <a:defRPr sz="1333"/>
            </a:lvl3pPr>
            <a:lvl4pPr>
              <a:defRPr sz="1333"/>
            </a:lvl4pPr>
            <a:lvl5pPr>
              <a:defRPr sz="1333"/>
            </a:lvl5pPr>
          </a:lstStyle>
          <a:p>
            <a:pPr lvl="0"/>
            <a:r>
              <a:rPr lang="en-GB" dirty="0"/>
              <a:t>Click to edit Master text styles</a:t>
            </a:r>
          </a:p>
        </p:txBody>
      </p:sp>
      <p:sp>
        <p:nvSpPr>
          <p:cNvPr id="16" name="Picture Placeholder 3">
            <a:extLst>
              <a:ext uri="{FF2B5EF4-FFF2-40B4-BE49-F238E27FC236}">
                <a16:creationId xmlns:a16="http://schemas.microsoft.com/office/drawing/2014/main" id="{564C26F6-279A-EC4E-5310-99E64F564D82}"/>
              </a:ext>
              <a:ext uri="{C183D7F6-B498-43B3-948B-1728B52AA6E4}">
                <adec:decorative xmlns:adec="http://schemas.microsoft.com/office/drawing/2017/decorative" val="0"/>
              </a:ext>
            </a:extLst>
          </p:cNvPr>
          <p:cNvSpPr>
            <a:spLocks noGrp="1"/>
          </p:cNvSpPr>
          <p:nvPr>
            <p:ph type="pic" sz="quarter" idx="14" hasCustomPrompt="1"/>
          </p:nvPr>
        </p:nvSpPr>
        <p:spPr>
          <a:xfrm>
            <a:off x="4179997" y="2899835"/>
            <a:ext cx="3826932" cy="3024716"/>
          </a:xfrm>
        </p:spPr>
        <p:txBody>
          <a:bodyPr/>
          <a:lstStyle>
            <a:lvl1pPr marL="12600" indent="0">
              <a:buNone/>
              <a:defRPr>
                <a:latin typeface="Verdana Pro" panose="020B0604030504040204" pitchFamily="34" charset="0"/>
              </a:defRPr>
            </a:lvl1pPr>
          </a:lstStyle>
          <a:p>
            <a:r>
              <a:rPr lang="en-US"/>
              <a:t>Insert picture</a:t>
            </a:r>
            <a:endParaRPr lang="en-GB"/>
          </a:p>
        </p:txBody>
      </p:sp>
      <p:sp>
        <p:nvSpPr>
          <p:cNvPr id="11" name="Picture Placeholder 3">
            <a:extLst>
              <a:ext uri="{FF2B5EF4-FFF2-40B4-BE49-F238E27FC236}">
                <a16:creationId xmlns:a16="http://schemas.microsoft.com/office/drawing/2014/main" id="{5480498C-642C-B013-A608-101B56717090}"/>
              </a:ext>
              <a:ext uri="{C183D7F6-B498-43B3-948B-1728B52AA6E4}">
                <adec:decorative xmlns:adec="http://schemas.microsoft.com/office/drawing/2017/decorative" val="0"/>
              </a:ext>
            </a:extLst>
          </p:cNvPr>
          <p:cNvSpPr>
            <a:spLocks noGrp="1"/>
          </p:cNvSpPr>
          <p:nvPr>
            <p:ph type="pic" sz="quarter" idx="13" hasCustomPrompt="1"/>
          </p:nvPr>
        </p:nvSpPr>
        <p:spPr>
          <a:xfrm>
            <a:off x="8009468" y="404285"/>
            <a:ext cx="3748192" cy="3024716"/>
          </a:xfrm>
        </p:spPr>
        <p:txBody>
          <a:bodyPr/>
          <a:lstStyle>
            <a:lvl1pPr marL="12600" indent="0">
              <a:buNone/>
              <a:defRPr>
                <a:latin typeface="Verdana Pro" panose="020B0604030504040204" pitchFamily="34" charset="0"/>
              </a:defRPr>
            </a:lvl1pPr>
          </a:lstStyle>
          <a:p>
            <a:r>
              <a:rPr lang="en-US"/>
              <a:t>Insert picture</a:t>
            </a:r>
            <a:endParaRPr lang="en-GB"/>
          </a:p>
        </p:txBody>
      </p:sp>
      <p:sp>
        <p:nvSpPr>
          <p:cNvPr id="15" name="Rectangle 14">
            <a:extLst>
              <a:ext uri="{FF2B5EF4-FFF2-40B4-BE49-F238E27FC236}">
                <a16:creationId xmlns:a16="http://schemas.microsoft.com/office/drawing/2014/main" id="{B7BFC1A3-27D5-D828-CDEA-3BC3802D0D8F}"/>
              </a:ext>
              <a:ext uri="{C183D7F6-B498-43B3-948B-1728B52AA6E4}">
                <adec:decorative xmlns:adec="http://schemas.microsoft.com/office/drawing/2017/decorative" val="1"/>
              </a:ext>
            </a:extLst>
          </p:cNvPr>
          <p:cNvSpPr/>
          <p:nvPr userDrawn="1"/>
        </p:nvSpPr>
        <p:spPr>
          <a:xfrm>
            <a:off x="8009468" y="3428999"/>
            <a:ext cx="3750733" cy="249555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20" name="Text Placeholder 12">
            <a:extLst>
              <a:ext uri="{FF2B5EF4-FFF2-40B4-BE49-F238E27FC236}">
                <a16:creationId xmlns:a16="http://schemas.microsoft.com/office/drawing/2014/main" id="{92BCD234-D8A8-052B-B8F3-D58522E6225E}"/>
              </a:ext>
            </a:extLst>
          </p:cNvPr>
          <p:cNvSpPr>
            <a:spLocks noGrp="1"/>
          </p:cNvSpPr>
          <p:nvPr>
            <p:ph type="body" sz="quarter" idx="18" hasCustomPrompt="1"/>
          </p:nvPr>
        </p:nvSpPr>
        <p:spPr>
          <a:xfrm>
            <a:off x="8247529" y="3636791"/>
            <a:ext cx="3303495" cy="636032"/>
          </a:xfrm>
        </p:spPr>
        <p:txBody>
          <a:bodyPr/>
          <a:lstStyle>
            <a:lvl1pPr marL="12600" indent="0">
              <a:buNone/>
              <a:defRPr b="1">
                <a:solidFill>
                  <a:schemeClr val="tx2"/>
                </a:solidFill>
                <a:latin typeface="+mn-lt"/>
              </a:defRPr>
            </a:lvl1pPr>
          </a:lstStyle>
          <a:p>
            <a:pPr lvl="0"/>
            <a:r>
              <a:rPr lang="en-US"/>
              <a:t>Click to edit, max. 2 lines</a:t>
            </a:r>
            <a:endParaRPr lang="en-GB"/>
          </a:p>
        </p:txBody>
      </p:sp>
      <p:sp>
        <p:nvSpPr>
          <p:cNvPr id="19" name="Text Placeholder 4">
            <a:extLst>
              <a:ext uri="{FF2B5EF4-FFF2-40B4-BE49-F238E27FC236}">
                <a16:creationId xmlns:a16="http://schemas.microsoft.com/office/drawing/2014/main" id="{EBC1051F-4F1C-3EC8-F14A-A7640FE52B85}"/>
              </a:ext>
            </a:extLst>
          </p:cNvPr>
          <p:cNvSpPr>
            <a:spLocks noGrp="1"/>
          </p:cNvSpPr>
          <p:nvPr>
            <p:ph type="body" sz="quarter" idx="17"/>
          </p:nvPr>
        </p:nvSpPr>
        <p:spPr>
          <a:xfrm>
            <a:off x="8247529" y="4272823"/>
            <a:ext cx="3303496" cy="1483359"/>
          </a:xfrm>
        </p:spPr>
        <p:txBody>
          <a:bodyPr/>
          <a:lstStyle>
            <a:lvl1pPr marL="12600" indent="0">
              <a:buNone/>
              <a:defRPr sz="1400">
                <a:latin typeface="+mn-lt"/>
              </a:defRPr>
            </a:lvl1pPr>
            <a:lvl2pPr>
              <a:defRPr sz="1333"/>
            </a:lvl2pPr>
            <a:lvl3pPr>
              <a:defRPr sz="1333"/>
            </a:lvl3pPr>
            <a:lvl4pPr>
              <a:defRPr sz="1333"/>
            </a:lvl4pPr>
            <a:lvl5pPr>
              <a:defRPr sz="1333"/>
            </a:lvl5pPr>
          </a:lstStyle>
          <a:p>
            <a:pPr lvl="0"/>
            <a:r>
              <a:rPr lang="en-GB"/>
              <a:t>Click to edit Master text styles</a:t>
            </a:r>
          </a:p>
        </p:txBody>
      </p:sp>
      <p:sp>
        <p:nvSpPr>
          <p:cNvPr id="14" name="Slide Number Placeholder 5">
            <a:extLst>
              <a:ext uri="{FF2B5EF4-FFF2-40B4-BE49-F238E27FC236}">
                <a16:creationId xmlns:a16="http://schemas.microsoft.com/office/drawing/2014/main" id="{33AE2A91-726F-BCEC-DF95-15ED8ED71A39}"/>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13" name="Footer Placeholder 4">
            <a:extLst>
              <a:ext uri="{FF2B5EF4-FFF2-40B4-BE49-F238E27FC236}">
                <a16:creationId xmlns:a16="http://schemas.microsoft.com/office/drawing/2014/main" id="{9BD733C1-AEB1-A8C0-3897-07D1B975B30C}"/>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2" name="Picture 1" descr="European Medicines Agency logo">
            <a:extLst>
              <a:ext uri="{FF2B5EF4-FFF2-40B4-BE49-F238E27FC236}">
                <a16:creationId xmlns:a16="http://schemas.microsoft.com/office/drawing/2014/main" id="{7D058542-B0F9-4FFE-B1B4-F1B8DB6E3A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3" name="Picture 2" descr="A black and white logo&#10;&#10;AI-generated content may be incorrect.">
            <a:extLst>
              <a:ext uri="{FF2B5EF4-FFF2-40B4-BE49-F238E27FC236}">
                <a16:creationId xmlns:a16="http://schemas.microsoft.com/office/drawing/2014/main" id="{2A105518-622D-36A7-E812-087B6AFDF193}"/>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4" name="Picture 3" descr="A blue text with yellow stars&#10;&#10;AI-generated content may be incorrect.">
            <a:extLst>
              <a:ext uri="{FF2B5EF4-FFF2-40B4-BE49-F238E27FC236}">
                <a16:creationId xmlns:a16="http://schemas.microsoft.com/office/drawing/2014/main" id="{FCA89227-7058-62E8-E517-63686491B3F6}"/>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4205818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divider_Midnight-blue">
    <p:bg>
      <p:bgPr>
        <a:solidFill>
          <a:schemeClr val="tx2"/>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3A61D73-A6F8-5259-A0DC-8658419AE94F}"/>
              </a:ext>
              <a:ext uri="{C183D7F6-B498-43B3-948B-1728B52AA6E4}">
                <adec:decorative xmlns:adec="http://schemas.microsoft.com/office/drawing/2017/decorative" val="0"/>
              </a:ext>
            </a:extLst>
          </p:cNvPr>
          <p:cNvSpPr>
            <a:spLocks noGrp="1" noChangeAspect="1"/>
          </p:cNvSpPr>
          <p:nvPr>
            <p:ph type="pic" idx="10"/>
          </p:nvPr>
        </p:nvSpPr>
        <p:spPr>
          <a:xfrm>
            <a:off x="1" y="0"/>
            <a:ext cx="3119967" cy="6858000"/>
          </a:xfrm>
          <a:solidFill>
            <a:schemeClr val="bg1"/>
          </a:solidFill>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8" name="Title 1">
            <a:extLst>
              <a:ext uri="{FF2B5EF4-FFF2-40B4-BE49-F238E27FC236}">
                <a16:creationId xmlns:a16="http://schemas.microsoft.com/office/drawing/2014/main" id="{DDFE17D0-9423-31B2-D980-437F106C3F48}"/>
              </a:ext>
            </a:extLst>
          </p:cNvPr>
          <p:cNvSpPr>
            <a:spLocks noGrp="1"/>
          </p:cNvSpPr>
          <p:nvPr>
            <p:ph type="title" hasCustomPrompt="1"/>
          </p:nvPr>
        </p:nvSpPr>
        <p:spPr>
          <a:xfrm>
            <a:off x="4271434" y="1537367"/>
            <a:ext cx="5761567" cy="1775883"/>
          </a:xfrm>
        </p:spPr>
        <p:txBody>
          <a:bodyPr anchor="b">
            <a:normAutofit/>
          </a:bodyPr>
          <a:lstStyle>
            <a:lvl1pPr>
              <a:defRPr sz="3600">
                <a:solidFill>
                  <a:schemeClr val="bg1"/>
                </a:solidFill>
                <a:latin typeface="+mj-lt"/>
              </a:defRPr>
            </a:lvl1pPr>
          </a:lstStyle>
          <a:p>
            <a:r>
              <a:rPr lang="en-GB"/>
              <a:t>Click to add the chapter title, Verdana pro, 36pt</a:t>
            </a:r>
            <a:endParaRPr lang="en-US"/>
          </a:p>
        </p:txBody>
      </p:sp>
      <p:sp>
        <p:nvSpPr>
          <p:cNvPr id="6" name="Text Placeholder 5">
            <a:extLst>
              <a:ext uri="{FF2B5EF4-FFF2-40B4-BE49-F238E27FC236}">
                <a16:creationId xmlns:a16="http://schemas.microsoft.com/office/drawing/2014/main" id="{3AF07B64-74CF-DCB6-9CD9-9B9F3DE1C00D}"/>
              </a:ext>
            </a:extLst>
          </p:cNvPr>
          <p:cNvSpPr>
            <a:spLocks noGrp="1"/>
          </p:cNvSpPr>
          <p:nvPr>
            <p:ph type="body" sz="quarter" idx="11" hasCustomPrompt="1"/>
          </p:nvPr>
        </p:nvSpPr>
        <p:spPr>
          <a:xfrm>
            <a:off x="4271434" y="3429000"/>
            <a:ext cx="5761567" cy="1041400"/>
          </a:xfrm>
        </p:spPr>
        <p:txBody>
          <a:bodyPr/>
          <a:lstStyle>
            <a:lvl1pPr marL="12600" indent="0">
              <a:buNone/>
              <a:defRPr sz="2000">
                <a:solidFill>
                  <a:schemeClr val="bg1"/>
                </a:solidFill>
                <a:latin typeface="+mn-lt"/>
              </a:defRPr>
            </a:lvl1pPr>
          </a:lstStyle>
          <a:p>
            <a:pPr lvl="0"/>
            <a:r>
              <a:rPr lang="en-US"/>
              <a:t>Click to add a subheading, delete if not needed</a:t>
            </a:r>
            <a:endParaRPr lang="en-GB"/>
          </a:p>
        </p:txBody>
      </p:sp>
      <p:sp>
        <p:nvSpPr>
          <p:cNvPr id="4" name="Slide Number Placeholder 5">
            <a:extLst>
              <a:ext uri="{FF2B5EF4-FFF2-40B4-BE49-F238E27FC236}">
                <a16:creationId xmlns:a16="http://schemas.microsoft.com/office/drawing/2014/main" id="{80ADC921-4D34-BF34-9F8B-FF7856462DD0}"/>
              </a:ext>
            </a:extLst>
          </p:cNvPr>
          <p:cNvSpPr>
            <a:spLocks noGrp="1"/>
          </p:cNvSpPr>
          <p:nvPr>
            <p:ph type="sldNum" sz="quarter" idx="4"/>
          </p:nvPr>
        </p:nvSpPr>
        <p:spPr>
          <a:xfrm>
            <a:off x="3312585" y="6308816"/>
            <a:ext cx="369631" cy="288835"/>
          </a:xfrm>
          <a:prstGeom prst="rect">
            <a:avLst/>
          </a:prstGeom>
        </p:spPr>
        <p:txBody>
          <a:bodyPr vert="horz" lIns="0" tIns="0" rIns="91440" bIns="0" rtlCol="0" anchor="t"/>
          <a:lstStyle>
            <a:lvl1pPr algn="l">
              <a:defRPr sz="1050" b="0" i="0">
                <a:solidFill>
                  <a:schemeClr val="bg1"/>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51EBE2C6-FE47-C801-FECC-6EE7A326589C}"/>
              </a:ext>
            </a:extLst>
          </p:cNvPr>
          <p:cNvSpPr>
            <a:spLocks noGrp="1"/>
          </p:cNvSpPr>
          <p:nvPr>
            <p:ph type="ftr" sz="quarter" idx="3"/>
          </p:nvPr>
        </p:nvSpPr>
        <p:spPr>
          <a:xfrm>
            <a:off x="3682216" y="6308815"/>
            <a:ext cx="6350784"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bg1"/>
                </a:solidFill>
                <a:latin typeface="+mn-lt"/>
              </a:defRPr>
            </a:lvl1pPr>
          </a:lstStyle>
          <a:p>
            <a:endParaRPr lang="en-GB"/>
          </a:p>
        </p:txBody>
      </p:sp>
    </p:spTree>
    <p:extLst>
      <p:ext uri="{BB962C8B-B14F-4D97-AF65-F5344CB8AC3E}">
        <p14:creationId xmlns:p14="http://schemas.microsoft.com/office/powerpoint/2010/main" val="1471055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divider-with-number_Midnight-blue">
    <p:bg>
      <p:bgPr>
        <a:solidFill>
          <a:schemeClr val="tx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5B6443D-7EE3-4CB8-A58F-9D05663626F2}"/>
              </a:ext>
            </a:extLst>
          </p:cNvPr>
          <p:cNvSpPr>
            <a:spLocks noGrp="1"/>
          </p:cNvSpPr>
          <p:nvPr>
            <p:ph type="body" sz="quarter" idx="12" hasCustomPrompt="1"/>
          </p:nvPr>
        </p:nvSpPr>
        <p:spPr>
          <a:xfrm>
            <a:off x="1391179" y="404813"/>
            <a:ext cx="3649663" cy="1247775"/>
          </a:xfrm>
        </p:spPr>
        <p:txBody>
          <a:bodyPr/>
          <a:lstStyle>
            <a:lvl1pPr marL="12600" indent="0">
              <a:buNone/>
              <a:defRPr sz="9600">
                <a:solidFill>
                  <a:schemeClr val="bg1"/>
                </a:solidFill>
                <a:latin typeface="+mn-lt"/>
              </a:defRPr>
            </a:lvl1pPr>
          </a:lstStyle>
          <a:p>
            <a:pPr lvl="0"/>
            <a:r>
              <a:rPr lang="en-GB"/>
              <a:t>#</a:t>
            </a:r>
          </a:p>
        </p:txBody>
      </p:sp>
      <p:sp>
        <p:nvSpPr>
          <p:cNvPr id="8" name="Title 1">
            <a:extLst>
              <a:ext uri="{FF2B5EF4-FFF2-40B4-BE49-F238E27FC236}">
                <a16:creationId xmlns:a16="http://schemas.microsoft.com/office/drawing/2014/main" id="{DDFE17D0-9423-31B2-D980-437F106C3F48}"/>
              </a:ext>
            </a:extLst>
          </p:cNvPr>
          <p:cNvSpPr>
            <a:spLocks noGrp="1"/>
          </p:cNvSpPr>
          <p:nvPr>
            <p:ph type="title" hasCustomPrompt="1"/>
          </p:nvPr>
        </p:nvSpPr>
        <p:spPr>
          <a:xfrm>
            <a:off x="1391179" y="2020358"/>
            <a:ext cx="7681384" cy="1775883"/>
          </a:xfrm>
        </p:spPr>
        <p:txBody>
          <a:bodyPr anchor="b">
            <a:normAutofit/>
          </a:bodyPr>
          <a:lstStyle>
            <a:lvl1pPr>
              <a:defRPr sz="4800">
                <a:solidFill>
                  <a:schemeClr val="bg1"/>
                </a:solidFill>
                <a:latin typeface="+mj-lt"/>
              </a:defRPr>
            </a:lvl1pPr>
          </a:lstStyle>
          <a:p>
            <a:r>
              <a:rPr lang="en-GB"/>
              <a:t>Click to add the chapter title, Verdana pro, 48pt</a:t>
            </a:r>
            <a:endParaRPr lang="en-US"/>
          </a:p>
        </p:txBody>
      </p:sp>
      <p:sp>
        <p:nvSpPr>
          <p:cNvPr id="6" name="Text Placeholder 5">
            <a:extLst>
              <a:ext uri="{FF2B5EF4-FFF2-40B4-BE49-F238E27FC236}">
                <a16:creationId xmlns:a16="http://schemas.microsoft.com/office/drawing/2014/main" id="{3AF07B64-74CF-DCB6-9CD9-9B9F3DE1C00D}"/>
              </a:ext>
            </a:extLst>
          </p:cNvPr>
          <p:cNvSpPr>
            <a:spLocks noGrp="1"/>
          </p:cNvSpPr>
          <p:nvPr>
            <p:ph type="body" sz="quarter" idx="11" hasCustomPrompt="1"/>
          </p:nvPr>
        </p:nvSpPr>
        <p:spPr>
          <a:xfrm>
            <a:off x="1391179" y="4163483"/>
            <a:ext cx="7681384" cy="1041400"/>
          </a:xfrm>
        </p:spPr>
        <p:txBody>
          <a:bodyPr/>
          <a:lstStyle>
            <a:lvl1pPr marL="12600" indent="0">
              <a:buNone/>
              <a:defRPr sz="2000">
                <a:solidFill>
                  <a:schemeClr val="bg1"/>
                </a:solidFill>
                <a:latin typeface="+mn-lt"/>
              </a:defRPr>
            </a:lvl1pPr>
          </a:lstStyle>
          <a:p>
            <a:pPr lvl="0"/>
            <a:r>
              <a:rPr lang="en-US"/>
              <a:t>Click to add a subheading, delete if not needed</a:t>
            </a:r>
            <a:endParaRPr lang="en-GB"/>
          </a:p>
        </p:txBody>
      </p:sp>
      <p:sp>
        <p:nvSpPr>
          <p:cNvPr id="4" name="Slide Number Placeholder 5">
            <a:extLst>
              <a:ext uri="{FF2B5EF4-FFF2-40B4-BE49-F238E27FC236}">
                <a16:creationId xmlns:a16="http://schemas.microsoft.com/office/drawing/2014/main" id="{80ADC921-4D34-BF34-9F8B-FF7856462DD0}"/>
              </a:ext>
            </a:extLst>
          </p:cNvPr>
          <p:cNvSpPr>
            <a:spLocks noGrp="1"/>
          </p:cNvSpPr>
          <p:nvPr>
            <p:ph type="sldNum" sz="quarter" idx="4"/>
          </p:nvPr>
        </p:nvSpPr>
        <p:spPr>
          <a:xfrm>
            <a:off x="432330" y="6308816"/>
            <a:ext cx="369631" cy="288835"/>
          </a:xfrm>
          <a:prstGeom prst="rect">
            <a:avLst/>
          </a:prstGeom>
        </p:spPr>
        <p:txBody>
          <a:bodyPr vert="horz" lIns="0" tIns="0" rIns="91440" bIns="0" rtlCol="0" anchor="t"/>
          <a:lstStyle>
            <a:lvl1pPr algn="l">
              <a:defRPr sz="1050" b="0" i="0">
                <a:solidFill>
                  <a:schemeClr val="bg1"/>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51EBE2C6-FE47-C801-FECC-6EE7A326589C}"/>
              </a:ext>
            </a:extLst>
          </p:cNvPr>
          <p:cNvSpPr>
            <a:spLocks noGrp="1"/>
          </p:cNvSpPr>
          <p:nvPr>
            <p:ph type="ftr" sz="quarter" idx="3"/>
          </p:nvPr>
        </p:nvSpPr>
        <p:spPr>
          <a:xfrm>
            <a:off x="801961" y="6308815"/>
            <a:ext cx="6350784"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bg1"/>
                </a:solidFill>
                <a:latin typeface="+mn-lt"/>
              </a:defRPr>
            </a:lvl1pPr>
          </a:lstStyle>
          <a:p>
            <a:endParaRPr lang="en-GB"/>
          </a:p>
        </p:txBody>
      </p:sp>
    </p:spTree>
    <p:extLst>
      <p:ext uri="{BB962C8B-B14F-4D97-AF65-F5344CB8AC3E}">
        <p14:creationId xmlns:p14="http://schemas.microsoft.com/office/powerpoint/2010/main" val="1841105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divider_Electric-blue">
    <p:bg>
      <p:bgPr>
        <a:solidFill>
          <a:schemeClr val="accent3"/>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93A61D73-A6F8-5259-A0DC-8658419AE94F}"/>
              </a:ext>
              <a:ext uri="{C183D7F6-B498-43B3-948B-1728B52AA6E4}">
                <adec:decorative xmlns:adec="http://schemas.microsoft.com/office/drawing/2017/decorative" val="0"/>
              </a:ext>
            </a:extLst>
          </p:cNvPr>
          <p:cNvSpPr>
            <a:spLocks noGrp="1" noChangeAspect="1"/>
          </p:cNvSpPr>
          <p:nvPr>
            <p:ph type="pic" idx="10"/>
          </p:nvPr>
        </p:nvSpPr>
        <p:spPr>
          <a:xfrm>
            <a:off x="1" y="0"/>
            <a:ext cx="3119967" cy="6858000"/>
          </a:xfrm>
          <a:solidFill>
            <a:schemeClr val="bg1"/>
          </a:solidFill>
        </p:spPr>
        <p:txBody>
          <a:bodyPr anchor="t"/>
          <a:lstStyle>
            <a:lvl1pPr marL="0" indent="0">
              <a:buNone/>
              <a:defRPr sz="32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8" name="Title 1">
            <a:extLst>
              <a:ext uri="{FF2B5EF4-FFF2-40B4-BE49-F238E27FC236}">
                <a16:creationId xmlns:a16="http://schemas.microsoft.com/office/drawing/2014/main" id="{DDFE17D0-9423-31B2-D980-437F106C3F48}"/>
              </a:ext>
            </a:extLst>
          </p:cNvPr>
          <p:cNvSpPr>
            <a:spLocks noGrp="1"/>
          </p:cNvSpPr>
          <p:nvPr>
            <p:ph type="title" hasCustomPrompt="1"/>
          </p:nvPr>
        </p:nvSpPr>
        <p:spPr>
          <a:xfrm>
            <a:off x="4271434" y="1537367"/>
            <a:ext cx="5761567" cy="1775883"/>
          </a:xfrm>
        </p:spPr>
        <p:txBody>
          <a:bodyPr anchor="b">
            <a:normAutofit/>
          </a:bodyPr>
          <a:lstStyle>
            <a:lvl1pPr>
              <a:defRPr sz="3600">
                <a:solidFill>
                  <a:schemeClr val="bg1"/>
                </a:solidFill>
                <a:latin typeface="+mj-lt"/>
              </a:defRPr>
            </a:lvl1pPr>
          </a:lstStyle>
          <a:p>
            <a:r>
              <a:rPr lang="en-GB"/>
              <a:t>Click to add the chapter title, Verdana pro, 32pt</a:t>
            </a:r>
            <a:endParaRPr lang="en-US"/>
          </a:p>
        </p:txBody>
      </p:sp>
      <p:sp>
        <p:nvSpPr>
          <p:cNvPr id="6" name="Text Placeholder 5">
            <a:extLst>
              <a:ext uri="{FF2B5EF4-FFF2-40B4-BE49-F238E27FC236}">
                <a16:creationId xmlns:a16="http://schemas.microsoft.com/office/drawing/2014/main" id="{3AF07B64-74CF-DCB6-9CD9-9B9F3DE1C00D}"/>
              </a:ext>
            </a:extLst>
          </p:cNvPr>
          <p:cNvSpPr>
            <a:spLocks noGrp="1"/>
          </p:cNvSpPr>
          <p:nvPr>
            <p:ph type="body" sz="quarter" idx="11" hasCustomPrompt="1"/>
          </p:nvPr>
        </p:nvSpPr>
        <p:spPr>
          <a:xfrm>
            <a:off x="4271434" y="3429000"/>
            <a:ext cx="5761567" cy="1041400"/>
          </a:xfrm>
        </p:spPr>
        <p:txBody>
          <a:bodyPr/>
          <a:lstStyle>
            <a:lvl1pPr marL="12600" indent="0">
              <a:buNone/>
              <a:defRPr sz="2000">
                <a:solidFill>
                  <a:schemeClr val="bg1"/>
                </a:solidFill>
                <a:latin typeface="+mn-lt"/>
              </a:defRPr>
            </a:lvl1pPr>
          </a:lstStyle>
          <a:p>
            <a:pPr lvl="0"/>
            <a:r>
              <a:rPr lang="en-US"/>
              <a:t>Click to add a subheading, delete if not needed</a:t>
            </a:r>
            <a:endParaRPr lang="en-GB"/>
          </a:p>
        </p:txBody>
      </p:sp>
      <p:sp>
        <p:nvSpPr>
          <p:cNvPr id="4" name="Slide Number Placeholder 5">
            <a:extLst>
              <a:ext uri="{FF2B5EF4-FFF2-40B4-BE49-F238E27FC236}">
                <a16:creationId xmlns:a16="http://schemas.microsoft.com/office/drawing/2014/main" id="{80ADC921-4D34-BF34-9F8B-FF7856462DD0}"/>
              </a:ext>
            </a:extLst>
          </p:cNvPr>
          <p:cNvSpPr>
            <a:spLocks noGrp="1"/>
          </p:cNvSpPr>
          <p:nvPr>
            <p:ph type="sldNum" sz="quarter" idx="4"/>
          </p:nvPr>
        </p:nvSpPr>
        <p:spPr>
          <a:xfrm>
            <a:off x="3312585" y="6308816"/>
            <a:ext cx="369631" cy="288835"/>
          </a:xfrm>
          <a:prstGeom prst="rect">
            <a:avLst/>
          </a:prstGeom>
        </p:spPr>
        <p:txBody>
          <a:bodyPr vert="horz" lIns="0" tIns="0" rIns="91440" bIns="0" rtlCol="0" anchor="t"/>
          <a:lstStyle>
            <a:lvl1pPr algn="l">
              <a:defRPr sz="1050" b="0" i="0">
                <a:solidFill>
                  <a:schemeClr val="bg1"/>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51EBE2C6-FE47-C801-FECC-6EE7A326589C}"/>
              </a:ext>
            </a:extLst>
          </p:cNvPr>
          <p:cNvSpPr>
            <a:spLocks noGrp="1"/>
          </p:cNvSpPr>
          <p:nvPr>
            <p:ph type="ftr" sz="quarter" idx="3"/>
          </p:nvPr>
        </p:nvSpPr>
        <p:spPr>
          <a:xfrm>
            <a:off x="3682216" y="6308815"/>
            <a:ext cx="6350784"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bg1"/>
                </a:solidFill>
                <a:latin typeface="+mn-lt"/>
              </a:defRPr>
            </a:lvl1pPr>
          </a:lstStyle>
          <a:p>
            <a:endParaRPr lang="en-GB"/>
          </a:p>
        </p:txBody>
      </p:sp>
    </p:spTree>
    <p:extLst>
      <p:ext uri="{BB962C8B-B14F-4D97-AF65-F5344CB8AC3E}">
        <p14:creationId xmlns:p14="http://schemas.microsoft.com/office/powerpoint/2010/main" val="971707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divider-with-number_Electric-blue">
    <p:bg>
      <p:bgPr>
        <a:solidFill>
          <a:schemeClr val="accent3"/>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F5B6443D-7EE3-4CB8-A58F-9D05663626F2}"/>
              </a:ext>
            </a:extLst>
          </p:cNvPr>
          <p:cNvSpPr>
            <a:spLocks noGrp="1"/>
          </p:cNvSpPr>
          <p:nvPr>
            <p:ph type="body" sz="quarter" idx="12" hasCustomPrompt="1"/>
          </p:nvPr>
        </p:nvSpPr>
        <p:spPr>
          <a:xfrm>
            <a:off x="1390650" y="404813"/>
            <a:ext cx="3649663" cy="1247775"/>
          </a:xfrm>
        </p:spPr>
        <p:txBody>
          <a:bodyPr/>
          <a:lstStyle>
            <a:lvl1pPr marL="12600" indent="0">
              <a:buNone/>
              <a:defRPr sz="9600">
                <a:solidFill>
                  <a:schemeClr val="bg1"/>
                </a:solidFill>
                <a:latin typeface="+mn-lt"/>
              </a:defRPr>
            </a:lvl1pPr>
          </a:lstStyle>
          <a:p>
            <a:pPr lvl="0"/>
            <a:r>
              <a:rPr lang="en-GB"/>
              <a:t>#</a:t>
            </a:r>
          </a:p>
        </p:txBody>
      </p:sp>
      <p:sp>
        <p:nvSpPr>
          <p:cNvPr id="8" name="Title 1">
            <a:extLst>
              <a:ext uri="{FF2B5EF4-FFF2-40B4-BE49-F238E27FC236}">
                <a16:creationId xmlns:a16="http://schemas.microsoft.com/office/drawing/2014/main" id="{DDFE17D0-9423-31B2-D980-437F106C3F48}"/>
              </a:ext>
            </a:extLst>
          </p:cNvPr>
          <p:cNvSpPr>
            <a:spLocks noGrp="1"/>
          </p:cNvSpPr>
          <p:nvPr>
            <p:ph type="title" hasCustomPrompt="1"/>
          </p:nvPr>
        </p:nvSpPr>
        <p:spPr>
          <a:xfrm>
            <a:off x="1391179" y="2020358"/>
            <a:ext cx="7681384" cy="1775883"/>
          </a:xfrm>
        </p:spPr>
        <p:txBody>
          <a:bodyPr anchor="b">
            <a:normAutofit/>
          </a:bodyPr>
          <a:lstStyle>
            <a:lvl1pPr>
              <a:defRPr sz="4800">
                <a:solidFill>
                  <a:schemeClr val="bg1"/>
                </a:solidFill>
                <a:latin typeface="+mj-lt"/>
              </a:defRPr>
            </a:lvl1pPr>
          </a:lstStyle>
          <a:p>
            <a:r>
              <a:rPr lang="en-GB"/>
              <a:t>Click to add the chapter title, Verdana pro, 48pt</a:t>
            </a:r>
            <a:endParaRPr lang="en-US"/>
          </a:p>
        </p:txBody>
      </p:sp>
      <p:sp>
        <p:nvSpPr>
          <p:cNvPr id="6" name="Text Placeholder 5">
            <a:extLst>
              <a:ext uri="{FF2B5EF4-FFF2-40B4-BE49-F238E27FC236}">
                <a16:creationId xmlns:a16="http://schemas.microsoft.com/office/drawing/2014/main" id="{3AF07B64-74CF-DCB6-9CD9-9B9F3DE1C00D}"/>
              </a:ext>
            </a:extLst>
          </p:cNvPr>
          <p:cNvSpPr>
            <a:spLocks noGrp="1"/>
          </p:cNvSpPr>
          <p:nvPr>
            <p:ph type="body" sz="quarter" idx="11" hasCustomPrompt="1"/>
          </p:nvPr>
        </p:nvSpPr>
        <p:spPr>
          <a:xfrm>
            <a:off x="1391179" y="4163483"/>
            <a:ext cx="7681384" cy="1041400"/>
          </a:xfrm>
        </p:spPr>
        <p:txBody>
          <a:bodyPr/>
          <a:lstStyle>
            <a:lvl1pPr marL="12600" indent="0">
              <a:buNone/>
              <a:defRPr sz="2000">
                <a:solidFill>
                  <a:schemeClr val="bg1"/>
                </a:solidFill>
                <a:latin typeface="+mn-lt"/>
              </a:defRPr>
            </a:lvl1pPr>
          </a:lstStyle>
          <a:p>
            <a:pPr lvl="0"/>
            <a:r>
              <a:rPr lang="en-US"/>
              <a:t>Click to add a subheading, delete if not needed</a:t>
            </a:r>
            <a:endParaRPr lang="en-GB"/>
          </a:p>
        </p:txBody>
      </p:sp>
      <p:sp>
        <p:nvSpPr>
          <p:cNvPr id="4" name="Slide Number Placeholder 5">
            <a:extLst>
              <a:ext uri="{FF2B5EF4-FFF2-40B4-BE49-F238E27FC236}">
                <a16:creationId xmlns:a16="http://schemas.microsoft.com/office/drawing/2014/main" id="{80ADC921-4D34-BF34-9F8B-FF7856462DD0}"/>
              </a:ext>
            </a:extLst>
          </p:cNvPr>
          <p:cNvSpPr>
            <a:spLocks noGrp="1"/>
          </p:cNvSpPr>
          <p:nvPr>
            <p:ph type="sldNum" sz="quarter" idx="4"/>
          </p:nvPr>
        </p:nvSpPr>
        <p:spPr>
          <a:xfrm>
            <a:off x="432330" y="6308816"/>
            <a:ext cx="369631" cy="288835"/>
          </a:xfrm>
          <a:prstGeom prst="rect">
            <a:avLst/>
          </a:prstGeom>
        </p:spPr>
        <p:txBody>
          <a:bodyPr vert="horz" lIns="0" tIns="0" rIns="91440" bIns="0" rtlCol="0" anchor="t"/>
          <a:lstStyle>
            <a:lvl1pPr algn="l">
              <a:defRPr sz="1050" b="0" i="0">
                <a:solidFill>
                  <a:schemeClr val="bg1"/>
                </a:solidFill>
                <a:latin typeface="+mn-lt"/>
              </a:defRPr>
            </a:lvl1pPr>
          </a:lstStyle>
          <a:p>
            <a:fld id="{B99660D1-E428-6645-BE6E-E93CDDDCE128}" type="slidenum">
              <a:rPr lang="en-GB" smtClean="0"/>
              <a:pPr/>
              <a:t>‹#›</a:t>
            </a:fld>
            <a:endParaRPr lang="en-GB"/>
          </a:p>
        </p:txBody>
      </p:sp>
      <p:sp>
        <p:nvSpPr>
          <p:cNvPr id="3" name="Footer Placeholder 4">
            <a:extLst>
              <a:ext uri="{FF2B5EF4-FFF2-40B4-BE49-F238E27FC236}">
                <a16:creationId xmlns:a16="http://schemas.microsoft.com/office/drawing/2014/main" id="{51EBE2C6-FE47-C801-FECC-6EE7A326589C}"/>
              </a:ext>
            </a:extLst>
          </p:cNvPr>
          <p:cNvSpPr>
            <a:spLocks noGrp="1"/>
          </p:cNvSpPr>
          <p:nvPr>
            <p:ph type="ftr" sz="quarter" idx="3"/>
          </p:nvPr>
        </p:nvSpPr>
        <p:spPr>
          <a:xfrm>
            <a:off x="801961" y="6308815"/>
            <a:ext cx="6350784"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bg1"/>
                </a:solidFill>
                <a:latin typeface="+mn-lt"/>
              </a:defRPr>
            </a:lvl1pPr>
          </a:lstStyle>
          <a:p>
            <a:endParaRPr lang="en-GB"/>
          </a:p>
        </p:txBody>
      </p:sp>
    </p:spTree>
    <p:extLst>
      <p:ext uri="{BB962C8B-B14F-4D97-AF65-F5344CB8AC3E}">
        <p14:creationId xmlns:p14="http://schemas.microsoft.com/office/powerpoint/2010/main" val="3784898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ote_Purple">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E07C546-85EB-55B9-8810-0D762AF4CCC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0650" y="898616"/>
            <a:ext cx="792000" cy="753972"/>
          </a:xfrm>
          <a:prstGeom prst="rect">
            <a:avLst/>
          </a:prstGeom>
        </p:spPr>
      </p:pic>
      <p:sp>
        <p:nvSpPr>
          <p:cNvPr id="7" name="Title 1">
            <a:extLst>
              <a:ext uri="{FF2B5EF4-FFF2-40B4-BE49-F238E27FC236}">
                <a16:creationId xmlns:a16="http://schemas.microsoft.com/office/drawing/2014/main" id="{39FD1EC7-EDE6-F3B9-EA78-D9447C0AD446}"/>
              </a:ext>
            </a:extLst>
          </p:cNvPr>
          <p:cNvSpPr>
            <a:spLocks noGrp="1"/>
          </p:cNvSpPr>
          <p:nvPr>
            <p:ph type="title" hasCustomPrompt="1"/>
          </p:nvPr>
        </p:nvSpPr>
        <p:spPr>
          <a:xfrm>
            <a:off x="2351618" y="1797052"/>
            <a:ext cx="7488767" cy="3066960"/>
          </a:xfrm>
        </p:spPr>
        <p:txBody>
          <a:bodyPr anchor="t">
            <a:normAutofit/>
          </a:bodyPr>
          <a:lstStyle>
            <a:lvl1pPr>
              <a:defRPr sz="2400">
                <a:solidFill>
                  <a:schemeClr val="bg1"/>
                </a:solidFill>
                <a:latin typeface="+mn-lt"/>
              </a:defRPr>
            </a:lvl1pPr>
          </a:lstStyle>
          <a:p>
            <a:r>
              <a:rPr lang="en-GB"/>
              <a:t>Click to add the quote</a:t>
            </a:r>
            <a:endParaRPr lang="en-US"/>
          </a:p>
        </p:txBody>
      </p:sp>
      <p:sp>
        <p:nvSpPr>
          <p:cNvPr id="8" name="Text Placeholder 2">
            <a:extLst>
              <a:ext uri="{FF2B5EF4-FFF2-40B4-BE49-F238E27FC236}">
                <a16:creationId xmlns:a16="http://schemas.microsoft.com/office/drawing/2014/main" id="{34D5D57F-1091-AC71-23D3-74D5147920C2}"/>
              </a:ext>
            </a:extLst>
          </p:cNvPr>
          <p:cNvSpPr>
            <a:spLocks noGrp="1"/>
          </p:cNvSpPr>
          <p:nvPr>
            <p:ph type="body" idx="1" hasCustomPrompt="1"/>
          </p:nvPr>
        </p:nvSpPr>
        <p:spPr>
          <a:xfrm>
            <a:off x="2351616" y="4864012"/>
            <a:ext cx="7488768" cy="490371"/>
          </a:xfrm>
        </p:spPr>
        <p:txBody>
          <a:bodyPr bIns="0" anchor="b">
            <a:normAutofit/>
          </a:bodyPr>
          <a:lstStyle>
            <a:lvl1pPr marL="0" indent="0">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add the author</a:t>
            </a:r>
          </a:p>
        </p:txBody>
      </p:sp>
      <p:sp>
        <p:nvSpPr>
          <p:cNvPr id="6" name="Slide Number Placeholder 5">
            <a:extLst>
              <a:ext uri="{FF2B5EF4-FFF2-40B4-BE49-F238E27FC236}">
                <a16:creationId xmlns:a16="http://schemas.microsoft.com/office/drawing/2014/main" id="{2610B5DB-3F64-1FE9-919A-DBAE7B332A52}"/>
              </a:ext>
            </a:extLst>
          </p:cNvPr>
          <p:cNvSpPr>
            <a:spLocks noGrp="1"/>
          </p:cNvSpPr>
          <p:nvPr>
            <p:ph type="sldNum" sz="quarter" idx="4"/>
          </p:nvPr>
        </p:nvSpPr>
        <p:spPr>
          <a:xfrm>
            <a:off x="431802" y="6308816"/>
            <a:ext cx="369631" cy="288835"/>
          </a:xfrm>
          <a:prstGeom prst="rect">
            <a:avLst/>
          </a:prstGeom>
        </p:spPr>
        <p:txBody>
          <a:bodyPr vert="horz" lIns="0" tIns="0" rIns="91440" bIns="0" rtlCol="0" anchor="t"/>
          <a:lstStyle>
            <a:lvl1pPr algn="l">
              <a:defRPr sz="1050" b="0" i="0">
                <a:solidFill>
                  <a:schemeClr val="bg1"/>
                </a:solidFill>
                <a:latin typeface="+mn-lt"/>
              </a:defRPr>
            </a:lvl1pPr>
          </a:lstStyle>
          <a:p>
            <a:fld id="{B99660D1-E428-6645-BE6E-E93CDDDCE128}" type="slidenum">
              <a:rPr lang="en-GB" smtClean="0"/>
              <a:pPr/>
              <a:t>‹#›</a:t>
            </a:fld>
            <a:endParaRPr lang="en-GB"/>
          </a:p>
        </p:txBody>
      </p:sp>
      <p:sp>
        <p:nvSpPr>
          <p:cNvPr id="5" name="Footer Placeholder 4">
            <a:extLst>
              <a:ext uri="{FF2B5EF4-FFF2-40B4-BE49-F238E27FC236}">
                <a16:creationId xmlns:a16="http://schemas.microsoft.com/office/drawing/2014/main" id="{6026B192-C657-973E-7635-2A89798D40C8}"/>
              </a:ext>
            </a:extLst>
          </p:cNvPr>
          <p:cNvSpPr>
            <a:spLocks noGrp="1"/>
          </p:cNvSpPr>
          <p:nvPr>
            <p:ph type="ftr" sz="quarter" idx="3"/>
          </p:nvPr>
        </p:nvSpPr>
        <p:spPr>
          <a:xfrm>
            <a:off x="801433" y="6308815"/>
            <a:ext cx="9038952"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bg1"/>
                </a:solidFill>
                <a:latin typeface="+mn-lt"/>
              </a:defRPr>
            </a:lvl1pPr>
          </a:lstStyle>
          <a:p>
            <a:endParaRPr lang="en-GB"/>
          </a:p>
        </p:txBody>
      </p:sp>
    </p:spTree>
    <p:extLst>
      <p:ext uri="{BB962C8B-B14F-4D97-AF65-F5344CB8AC3E}">
        <p14:creationId xmlns:p14="http://schemas.microsoft.com/office/powerpoint/2010/main" val="883549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_Electric-blue">
    <p:bg>
      <p:bgPr>
        <a:solidFill>
          <a:schemeClr val="accent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E9B605-9AD1-5F3E-BCE7-BDB3C1FC4A5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0650" y="898616"/>
            <a:ext cx="792000" cy="753972"/>
          </a:xfrm>
          <a:prstGeom prst="rect">
            <a:avLst/>
          </a:prstGeom>
        </p:spPr>
      </p:pic>
      <p:sp>
        <p:nvSpPr>
          <p:cNvPr id="4" name="Title 1">
            <a:extLst>
              <a:ext uri="{FF2B5EF4-FFF2-40B4-BE49-F238E27FC236}">
                <a16:creationId xmlns:a16="http://schemas.microsoft.com/office/drawing/2014/main" id="{4958F686-435D-B9ED-CCA2-112CB1739418}"/>
              </a:ext>
            </a:extLst>
          </p:cNvPr>
          <p:cNvSpPr>
            <a:spLocks noGrp="1"/>
          </p:cNvSpPr>
          <p:nvPr>
            <p:ph type="title" hasCustomPrompt="1"/>
          </p:nvPr>
        </p:nvSpPr>
        <p:spPr>
          <a:xfrm>
            <a:off x="2351618" y="1797052"/>
            <a:ext cx="7488767" cy="3066960"/>
          </a:xfrm>
        </p:spPr>
        <p:txBody>
          <a:bodyPr anchor="t">
            <a:normAutofit/>
          </a:bodyPr>
          <a:lstStyle>
            <a:lvl1pPr>
              <a:defRPr sz="2400">
                <a:solidFill>
                  <a:schemeClr val="bg1"/>
                </a:solidFill>
                <a:latin typeface="+mn-lt"/>
              </a:defRPr>
            </a:lvl1pPr>
          </a:lstStyle>
          <a:p>
            <a:r>
              <a:rPr lang="en-GB"/>
              <a:t>Click to add the quote</a:t>
            </a:r>
            <a:endParaRPr lang="en-US"/>
          </a:p>
        </p:txBody>
      </p:sp>
      <p:sp>
        <p:nvSpPr>
          <p:cNvPr id="7" name="Text Placeholder 2">
            <a:extLst>
              <a:ext uri="{FF2B5EF4-FFF2-40B4-BE49-F238E27FC236}">
                <a16:creationId xmlns:a16="http://schemas.microsoft.com/office/drawing/2014/main" id="{A68C09ED-E8F2-417D-A51A-1B8AA6285B9B}"/>
              </a:ext>
            </a:extLst>
          </p:cNvPr>
          <p:cNvSpPr>
            <a:spLocks noGrp="1"/>
          </p:cNvSpPr>
          <p:nvPr>
            <p:ph type="body" idx="1" hasCustomPrompt="1"/>
          </p:nvPr>
        </p:nvSpPr>
        <p:spPr>
          <a:xfrm>
            <a:off x="2351616" y="4864012"/>
            <a:ext cx="7488768" cy="490371"/>
          </a:xfrm>
        </p:spPr>
        <p:txBody>
          <a:bodyPr bIns="0" anchor="b">
            <a:normAutofit/>
          </a:bodyPr>
          <a:lstStyle>
            <a:lvl1pPr marL="0" indent="0">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add the author</a:t>
            </a:r>
          </a:p>
        </p:txBody>
      </p:sp>
      <p:sp>
        <p:nvSpPr>
          <p:cNvPr id="11" name="Slide Number Placeholder 5">
            <a:extLst>
              <a:ext uri="{FF2B5EF4-FFF2-40B4-BE49-F238E27FC236}">
                <a16:creationId xmlns:a16="http://schemas.microsoft.com/office/drawing/2014/main" id="{CF35BC67-B42A-FA6A-1D14-07C990489BF3}"/>
              </a:ext>
            </a:extLst>
          </p:cNvPr>
          <p:cNvSpPr>
            <a:spLocks noGrp="1"/>
          </p:cNvSpPr>
          <p:nvPr>
            <p:ph type="sldNum" sz="quarter" idx="4"/>
          </p:nvPr>
        </p:nvSpPr>
        <p:spPr>
          <a:xfrm>
            <a:off x="431802" y="6308816"/>
            <a:ext cx="369631" cy="288835"/>
          </a:xfrm>
          <a:prstGeom prst="rect">
            <a:avLst/>
          </a:prstGeom>
        </p:spPr>
        <p:txBody>
          <a:bodyPr vert="horz" lIns="0" tIns="0" rIns="91440" bIns="0" rtlCol="0" anchor="t"/>
          <a:lstStyle>
            <a:lvl1pPr algn="l">
              <a:defRPr sz="1050" b="0" i="0">
                <a:solidFill>
                  <a:schemeClr val="bg1"/>
                </a:solidFill>
                <a:latin typeface="+mn-lt"/>
              </a:defRPr>
            </a:lvl1pPr>
          </a:lstStyle>
          <a:p>
            <a:fld id="{B99660D1-E428-6645-BE6E-E93CDDDCE128}" type="slidenum">
              <a:rPr lang="en-GB" smtClean="0"/>
              <a:pPr/>
              <a:t>‹#›</a:t>
            </a:fld>
            <a:endParaRPr lang="en-GB"/>
          </a:p>
        </p:txBody>
      </p:sp>
      <p:sp>
        <p:nvSpPr>
          <p:cNvPr id="10" name="Footer Placeholder 4">
            <a:extLst>
              <a:ext uri="{FF2B5EF4-FFF2-40B4-BE49-F238E27FC236}">
                <a16:creationId xmlns:a16="http://schemas.microsoft.com/office/drawing/2014/main" id="{EFBC39D5-0071-5683-A77F-F99F0DAE9A9C}"/>
              </a:ext>
            </a:extLst>
          </p:cNvPr>
          <p:cNvSpPr>
            <a:spLocks noGrp="1"/>
          </p:cNvSpPr>
          <p:nvPr>
            <p:ph type="ftr" sz="quarter" idx="3"/>
          </p:nvPr>
        </p:nvSpPr>
        <p:spPr>
          <a:xfrm>
            <a:off x="801433" y="6308815"/>
            <a:ext cx="9038952"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bg1"/>
                </a:solidFill>
                <a:latin typeface="+mn-lt"/>
              </a:defRPr>
            </a:lvl1pPr>
          </a:lstStyle>
          <a:p>
            <a:endParaRPr lang="en-GB"/>
          </a:p>
        </p:txBody>
      </p:sp>
    </p:spTree>
    <p:extLst>
      <p:ext uri="{BB962C8B-B14F-4D97-AF65-F5344CB8AC3E}">
        <p14:creationId xmlns:p14="http://schemas.microsoft.com/office/powerpoint/2010/main" val="1192949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ackground_midnight-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564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ackground_electric-blu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431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2"/>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147376A0-C9B1-9D93-37A8-30A6629A81C4}"/>
              </a:ext>
            </a:extLst>
          </p:cNvPr>
          <p:cNvSpPr txBox="1">
            <a:spLocks/>
          </p:cNvSpPr>
          <p:nvPr userDrawn="1"/>
        </p:nvSpPr>
        <p:spPr>
          <a:xfrm>
            <a:off x="2144618" y="2556478"/>
            <a:ext cx="7902766" cy="609791"/>
          </a:xfrm>
          <a:prstGeom prst="rect">
            <a:avLst/>
          </a:prstGeom>
        </p:spPr>
        <p:txBody>
          <a:bodyPr>
            <a:noAutofit/>
          </a:bodyPr>
          <a:lstStyle>
            <a:lvl1pPr marL="171450" indent="-171450" algn="l" defTabSz="685800" rtl="0" eaLnBrk="1" latinLnBrk="0" hangingPunct="1">
              <a:lnSpc>
                <a:spcPct val="110000"/>
              </a:lnSpc>
              <a:spcBef>
                <a:spcPts val="750"/>
              </a:spcBef>
              <a:spcAft>
                <a:spcPts val="900"/>
              </a:spcAft>
              <a:buFont typeface="Arial" panose="020B0604020202020204" pitchFamily="34" charset="0"/>
              <a:buChar char="•"/>
              <a:defRPr sz="1200" b="0" i="0" kern="1200">
                <a:solidFill>
                  <a:schemeClr val="tx1"/>
                </a:solidFill>
                <a:latin typeface="Verdana" panose="020B0604030504040204" pitchFamily="34" charset="0"/>
                <a:ea typeface="+mn-ea"/>
                <a:cs typeface="+mn-cs"/>
              </a:defRPr>
            </a:lvl1pPr>
            <a:lvl2pPr marL="514350" indent="-171450" algn="l" defTabSz="685800" rtl="0" eaLnBrk="1" latinLnBrk="0" hangingPunct="1">
              <a:lnSpc>
                <a:spcPct val="110000"/>
              </a:lnSpc>
              <a:spcBef>
                <a:spcPts val="375"/>
              </a:spcBef>
              <a:spcAft>
                <a:spcPts val="900"/>
              </a:spcAft>
              <a:buFont typeface="Arial" panose="020B0604020202020204" pitchFamily="34" charset="0"/>
              <a:buChar char="•"/>
              <a:defRPr sz="1100" b="0" i="0" kern="1200">
                <a:solidFill>
                  <a:schemeClr val="tx1"/>
                </a:solidFill>
                <a:latin typeface="Verdana" panose="020B0604030504040204" pitchFamily="34" charset="0"/>
                <a:ea typeface="+mn-ea"/>
                <a:cs typeface="+mn-cs"/>
              </a:defRPr>
            </a:lvl2pPr>
            <a:lvl3pPr marL="857250" indent="-171450" algn="l" defTabSz="685800" rtl="0" eaLnBrk="1" latinLnBrk="0" hangingPunct="1">
              <a:lnSpc>
                <a:spcPct val="110000"/>
              </a:lnSpc>
              <a:spcBef>
                <a:spcPts val="375"/>
              </a:spcBef>
              <a:spcAft>
                <a:spcPts val="900"/>
              </a:spcAft>
              <a:buFont typeface="Arial" panose="020B0604020202020204" pitchFamily="34" charset="0"/>
              <a:buChar char="•"/>
              <a:defRPr sz="1050" b="0" i="0" kern="1200">
                <a:solidFill>
                  <a:schemeClr val="tx1"/>
                </a:solidFill>
                <a:latin typeface="Verdana" panose="020B0604030504040204" pitchFamily="34" charset="0"/>
                <a:ea typeface="+mn-ea"/>
                <a:cs typeface="+mn-cs"/>
              </a:defRPr>
            </a:lvl3pPr>
            <a:lvl4pPr marL="1200150" indent="-171450" algn="l" defTabSz="685800" rtl="0" eaLnBrk="1" latinLnBrk="0" hangingPunct="1">
              <a:lnSpc>
                <a:spcPct val="110000"/>
              </a:lnSpc>
              <a:spcBef>
                <a:spcPts val="375"/>
              </a:spcBef>
              <a:spcAft>
                <a:spcPts val="900"/>
              </a:spcAft>
              <a:buFont typeface="Arial" panose="020B0604020202020204" pitchFamily="34" charset="0"/>
              <a:buChar char="•"/>
              <a:defRPr sz="1050" b="0" i="0" kern="1200">
                <a:solidFill>
                  <a:schemeClr val="tx1"/>
                </a:solidFill>
                <a:latin typeface="Verdana" panose="020B0604030504040204" pitchFamily="34" charset="0"/>
                <a:ea typeface="+mn-ea"/>
                <a:cs typeface="+mn-cs"/>
              </a:defRPr>
            </a:lvl4pPr>
            <a:lvl5pPr marL="1543050" indent="-171450" algn="l" defTabSz="685800" rtl="0" eaLnBrk="1" latinLnBrk="0" hangingPunct="1">
              <a:lnSpc>
                <a:spcPct val="110000"/>
              </a:lnSpc>
              <a:spcBef>
                <a:spcPts val="375"/>
              </a:spcBef>
              <a:spcAft>
                <a:spcPts val="900"/>
              </a:spcAft>
              <a:buFont typeface="Arial" panose="020B0604020202020204" pitchFamily="34" charset="0"/>
              <a:buChar char="•"/>
              <a:defRPr sz="1050" b="0" i="0" kern="1200">
                <a:solidFill>
                  <a:schemeClr val="tx1"/>
                </a:solidFill>
                <a:latin typeface="Verdana" panose="020B060403050404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3200" dirty="0">
                <a:solidFill>
                  <a:schemeClr val="bg1"/>
                </a:solidFill>
                <a:latin typeface="+mn-lt"/>
              </a:rPr>
              <a:t>Thank you</a:t>
            </a:r>
          </a:p>
        </p:txBody>
      </p:sp>
      <p:sp>
        <p:nvSpPr>
          <p:cNvPr id="11" name="Text Placeholder 2">
            <a:extLst>
              <a:ext uri="{FF2B5EF4-FFF2-40B4-BE49-F238E27FC236}">
                <a16:creationId xmlns:a16="http://schemas.microsoft.com/office/drawing/2014/main" id="{BD0C52C5-283E-370D-B9FE-6E5061FA3AA7}"/>
              </a:ext>
            </a:extLst>
          </p:cNvPr>
          <p:cNvSpPr>
            <a:spLocks noGrp="1"/>
          </p:cNvSpPr>
          <p:nvPr>
            <p:ph type="body" idx="1" hasCustomPrompt="1"/>
          </p:nvPr>
        </p:nvSpPr>
        <p:spPr>
          <a:xfrm>
            <a:off x="2351616" y="3254144"/>
            <a:ext cx="7488768" cy="364067"/>
          </a:xfrm>
        </p:spPr>
        <p:txBody>
          <a:bodyPr bIns="0" anchor="b">
            <a:normAutofit/>
          </a:bodyPr>
          <a:lstStyle>
            <a:lvl1pPr marL="0" indent="0" algn="ctr">
              <a:buNone/>
              <a:defRPr sz="1600">
                <a:solidFill>
                  <a:schemeClr val="bg1"/>
                </a:solidFill>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add your email address</a:t>
            </a:r>
          </a:p>
        </p:txBody>
      </p:sp>
      <p:pic>
        <p:nvPicPr>
          <p:cNvPr id="3" name="Graphic 2" descr="European Medicines Agency logo">
            <a:extLst>
              <a:ext uri="{FF2B5EF4-FFF2-40B4-BE49-F238E27FC236}">
                <a16:creationId xmlns:a16="http://schemas.microsoft.com/office/drawing/2014/main" id="{5F88CE8E-F829-0CD6-1383-C0DE8FEF75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6915" y="4950522"/>
            <a:ext cx="1338170" cy="509779"/>
          </a:xfrm>
          <a:prstGeom prst="rect">
            <a:avLst/>
          </a:prstGeom>
        </p:spPr>
      </p:pic>
      <p:pic>
        <p:nvPicPr>
          <p:cNvPr id="5" name="Picture 4" descr="A picture containing application&#10;&#10;Description automatically generated">
            <a:extLst>
              <a:ext uri="{FF2B5EF4-FFF2-40B4-BE49-F238E27FC236}">
                <a16:creationId xmlns:a16="http://schemas.microsoft.com/office/drawing/2014/main" id="{490AADB8-3D4D-A4A9-4D34-F14ECAFB08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71223" y="4794335"/>
            <a:ext cx="1132836" cy="786572"/>
          </a:xfrm>
          <a:prstGeom prst="rect">
            <a:avLst/>
          </a:prstGeom>
        </p:spPr>
      </p:pic>
      <p:pic>
        <p:nvPicPr>
          <p:cNvPr id="12" name="Picture 11" descr="Logo, company name&#10;&#10;Description automatically generated">
            <a:extLst>
              <a:ext uri="{FF2B5EF4-FFF2-40B4-BE49-F238E27FC236}">
                <a16:creationId xmlns:a16="http://schemas.microsoft.com/office/drawing/2014/main" id="{D09A0D56-C61E-2B57-7EEA-85674AEB75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7941" y="4825639"/>
            <a:ext cx="1251543" cy="650538"/>
          </a:xfrm>
          <a:prstGeom prst="rect">
            <a:avLst/>
          </a:prstGeom>
        </p:spPr>
      </p:pic>
    </p:spTree>
    <p:extLst>
      <p:ext uri="{BB962C8B-B14F-4D97-AF65-F5344CB8AC3E}">
        <p14:creationId xmlns:p14="http://schemas.microsoft.com/office/powerpoint/2010/main" val="71215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of-contents_imag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60A04893-498E-CA48-7EA0-929DD1BCDB8D}"/>
              </a:ext>
              <a:ext uri="{C183D7F6-B498-43B3-948B-1728B52AA6E4}">
                <adec:decorative xmlns:adec="http://schemas.microsoft.com/office/drawing/2017/decorative" val="1"/>
              </a:ext>
            </a:extLst>
          </p:cNvPr>
          <p:cNvSpPr>
            <a:spLocks noGrp="1" noChangeAspect="1"/>
          </p:cNvSpPr>
          <p:nvPr>
            <p:ph type="pic" idx="10"/>
          </p:nvPr>
        </p:nvSpPr>
        <p:spPr>
          <a:xfrm>
            <a:off x="1" y="0"/>
            <a:ext cx="3119967" cy="6858000"/>
          </a:xfrm>
        </p:spPr>
        <p:txBody>
          <a:bodyPr anchor="t"/>
          <a:lstStyle>
            <a:lvl1pPr marL="0" indent="0">
              <a:buNone/>
              <a:defRPr sz="2400">
                <a:latin typeface="Verdana Pro" panose="020B060403050404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a:p>
        </p:txBody>
      </p:sp>
      <p:sp>
        <p:nvSpPr>
          <p:cNvPr id="2" name="Title 1"/>
          <p:cNvSpPr>
            <a:spLocks noGrp="1"/>
          </p:cNvSpPr>
          <p:nvPr>
            <p:ph type="title" hasCustomPrompt="1"/>
          </p:nvPr>
        </p:nvSpPr>
        <p:spPr>
          <a:xfrm>
            <a:off x="3657601" y="405251"/>
            <a:ext cx="8102601" cy="960000"/>
          </a:xfrm>
        </p:spPr>
        <p:txBody>
          <a:bodyPr anchor="b">
            <a:noAutofit/>
          </a:bodyPr>
          <a:lstStyle>
            <a:lvl1pPr>
              <a:defRPr>
                <a:latin typeface="+mj-lt"/>
              </a:defRPr>
            </a:lvl1pPr>
          </a:lstStyle>
          <a:p>
            <a:r>
              <a:rPr lang="en-GB" noProof="0"/>
              <a:t>Table of contents</a:t>
            </a:r>
            <a:endParaRPr lang="en-GB"/>
          </a:p>
        </p:txBody>
      </p:sp>
      <p:sp>
        <p:nvSpPr>
          <p:cNvPr id="6" name="Text Placeholder 5">
            <a:extLst>
              <a:ext uri="{FF2B5EF4-FFF2-40B4-BE49-F238E27FC236}">
                <a16:creationId xmlns:a16="http://schemas.microsoft.com/office/drawing/2014/main" id="{F9995E9C-6BA7-D829-A01D-20CB26F9119A}"/>
              </a:ext>
            </a:extLst>
          </p:cNvPr>
          <p:cNvSpPr>
            <a:spLocks noGrp="1"/>
          </p:cNvSpPr>
          <p:nvPr>
            <p:ph type="body" sz="quarter" idx="11" hasCustomPrompt="1"/>
          </p:nvPr>
        </p:nvSpPr>
        <p:spPr>
          <a:xfrm>
            <a:off x="3657600" y="1653118"/>
            <a:ext cx="8102600" cy="4271433"/>
          </a:xfrm>
        </p:spPr>
        <p:txBody>
          <a:bodyPr/>
          <a:lstStyle>
            <a:lvl1pPr>
              <a:spcAft>
                <a:spcPts val="900"/>
              </a:spcAft>
              <a:defRPr>
                <a:latin typeface="+mn-lt"/>
              </a:defRPr>
            </a:lvl1pPr>
            <a:lvl2pPr>
              <a:spcAft>
                <a:spcPts val="900"/>
              </a:spcAft>
              <a:defRPr>
                <a:latin typeface="+mn-lt"/>
              </a:defRPr>
            </a:lvl2pPr>
          </a:lstStyle>
          <a:p>
            <a:pPr lvl="0"/>
            <a:r>
              <a:rPr lang="en-GB" noProof="0"/>
              <a:t>Click to add </a:t>
            </a:r>
            <a:r>
              <a:rPr lang="en-GB"/>
              <a:t>the list of contents</a:t>
            </a:r>
            <a:endParaRPr lang="en-US"/>
          </a:p>
          <a:p>
            <a:pPr lvl="1"/>
            <a:r>
              <a:rPr lang="en-GB" noProof="0"/>
              <a:t>Second level</a:t>
            </a:r>
          </a:p>
        </p:txBody>
      </p:sp>
      <p:sp>
        <p:nvSpPr>
          <p:cNvPr id="7" name="Slide Number Placeholder 5">
            <a:extLst>
              <a:ext uri="{FF2B5EF4-FFF2-40B4-BE49-F238E27FC236}">
                <a16:creationId xmlns:a16="http://schemas.microsoft.com/office/drawing/2014/main" id="{9E4A450E-2087-D4C5-FB6A-676E494AF512}"/>
              </a:ext>
            </a:extLst>
          </p:cNvPr>
          <p:cNvSpPr>
            <a:spLocks noGrp="1"/>
          </p:cNvSpPr>
          <p:nvPr>
            <p:ph type="sldNum" sz="quarter" idx="4"/>
          </p:nvPr>
        </p:nvSpPr>
        <p:spPr>
          <a:xfrm>
            <a:off x="3657600" y="6308816"/>
            <a:ext cx="404696"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4" name="Footer Placeholder 4">
            <a:extLst>
              <a:ext uri="{FF2B5EF4-FFF2-40B4-BE49-F238E27FC236}">
                <a16:creationId xmlns:a16="http://schemas.microsoft.com/office/drawing/2014/main" id="{221BB459-2978-BD7B-D59D-E195FCE7E480}"/>
              </a:ext>
            </a:extLst>
          </p:cNvPr>
          <p:cNvSpPr>
            <a:spLocks noGrp="1"/>
          </p:cNvSpPr>
          <p:nvPr>
            <p:ph type="ftr" sz="quarter" idx="3"/>
          </p:nvPr>
        </p:nvSpPr>
        <p:spPr>
          <a:xfrm>
            <a:off x="4062297" y="6308815"/>
            <a:ext cx="3090296" cy="315448"/>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dirty="0"/>
          </a:p>
        </p:txBody>
      </p:sp>
      <p:pic>
        <p:nvPicPr>
          <p:cNvPr id="3" name="Picture 2" descr="European Medicines Agency logo">
            <a:extLst>
              <a:ext uri="{FF2B5EF4-FFF2-40B4-BE49-F238E27FC236}">
                <a16:creationId xmlns:a16="http://schemas.microsoft.com/office/drawing/2014/main" id="{337E9BF2-FFFC-589A-2D28-CED9931079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5" name="Picture 4" descr="A black and white logo&#10;&#10;AI-generated content may be incorrect.">
            <a:extLst>
              <a:ext uri="{FF2B5EF4-FFF2-40B4-BE49-F238E27FC236}">
                <a16:creationId xmlns:a16="http://schemas.microsoft.com/office/drawing/2014/main" id="{9D4D371C-D0E4-817D-5A0C-FDC64B73A928}"/>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8" name="Picture 7" descr="A blue text with yellow stars&#10;&#10;AI-generated content may be incorrect.">
            <a:extLst>
              <a:ext uri="{FF2B5EF4-FFF2-40B4-BE49-F238E27FC236}">
                <a16:creationId xmlns:a16="http://schemas.microsoft.com/office/drawing/2014/main" id="{84B715B1-61BA-E2F1-E19B-5A2E5D6DDC69}"/>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973936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C6CA2-2445-6F42-0426-4823DFC25A20}"/>
              </a:ext>
            </a:extLst>
          </p:cNvPr>
          <p:cNvSpPr>
            <a:spLocks noGrp="1"/>
          </p:cNvSpPr>
          <p:nvPr>
            <p:ph type="ctrTitle"/>
          </p:nvPr>
        </p:nvSpPr>
        <p:spPr>
          <a:xfrm>
            <a:off x="931328" y="1035597"/>
            <a:ext cx="5986410" cy="2627149"/>
          </a:xfrm>
          <a:ln w="28575">
            <a:noFill/>
          </a:ln>
        </p:spPr>
        <p:txBody>
          <a:bodyPr anchor="b">
            <a:normAutofit/>
          </a:bodyPr>
          <a:lstStyle>
            <a:lvl1pPr algn="ctr">
              <a:defRPr sz="4000">
                <a:solidFill>
                  <a:srgbClr val="2771B4"/>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3" name="Subtitle 2">
            <a:extLst>
              <a:ext uri="{FF2B5EF4-FFF2-40B4-BE49-F238E27FC236}">
                <a16:creationId xmlns:a16="http://schemas.microsoft.com/office/drawing/2014/main" id="{FC4BA1DB-4E8B-4DA5-8C11-648159449806}"/>
              </a:ext>
            </a:extLst>
          </p:cNvPr>
          <p:cNvSpPr>
            <a:spLocks noGrp="1"/>
          </p:cNvSpPr>
          <p:nvPr>
            <p:ph type="subTitle" idx="1"/>
          </p:nvPr>
        </p:nvSpPr>
        <p:spPr>
          <a:xfrm>
            <a:off x="931328" y="4143033"/>
            <a:ext cx="6027506" cy="810643"/>
          </a:xfrm>
          <a:ln w="19050">
            <a:noFill/>
          </a:ln>
        </p:spPr>
        <p:txBody>
          <a:bodyPr>
            <a:normAutofit/>
          </a:bodyPr>
          <a:lstStyle>
            <a:lvl1pPr marL="0" indent="0" algn="ctr">
              <a:buNone/>
              <a:defRPr sz="3000">
                <a:solidFill>
                  <a:srgbClr val="2771B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B4A8845C-94AD-D806-042D-08BCD1A9D3D2}"/>
              </a:ext>
            </a:extLst>
          </p:cNvPr>
          <p:cNvPicPr>
            <a:picLocks noChangeAspect="1"/>
          </p:cNvPicPr>
          <p:nvPr userDrawn="1"/>
        </p:nvPicPr>
        <p:blipFill>
          <a:blip r:embed="rId2"/>
          <a:stretch>
            <a:fillRect/>
          </a:stretch>
        </p:blipFill>
        <p:spPr>
          <a:xfrm>
            <a:off x="7337654" y="2455687"/>
            <a:ext cx="4141760" cy="1946626"/>
          </a:xfrm>
          <a:prstGeom prst="rect">
            <a:avLst/>
          </a:prstGeom>
          <a:ln>
            <a:noFill/>
          </a:ln>
        </p:spPr>
      </p:pic>
      <p:sp>
        <p:nvSpPr>
          <p:cNvPr id="9" name="Rectangle 8">
            <a:extLst>
              <a:ext uri="{FF2B5EF4-FFF2-40B4-BE49-F238E27FC236}">
                <a16:creationId xmlns:a16="http://schemas.microsoft.com/office/drawing/2014/main" id="{B6AD4E61-6DBE-0825-7592-1E7E925292A1}"/>
              </a:ext>
            </a:extLst>
          </p:cNvPr>
          <p:cNvSpPr/>
          <p:nvPr userDrawn="1"/>
        </p:nvSpPr>
        <p:spPr>
          <a:xfrm>
            <a:off x="10701867" y="6092727"/>
            <a:ext cx="1471082" cy="7462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8648A3AA-E4C9-FB4E-0ED8-62C3DEFFB464}"/>
              </a:ext>
            </a:extLst>
          </p:cNvPr>
          <p:cNvSpPr/>
          <p:nvPr userDrawn="1"/>
        </p:nvSpPr>
        <p:spPr>
          <a:xfrm>
            <a:off x="910780" y="3855909"/>
            <a:ext cx="6027506" cy="113337"/>
          </a:xfrm>
          <a:prstGeom prst="roundRect">
            <a:avLst/>
          </a:prstGeom>
          <a:solidFill>
            <a:srgbClr val="FEBB30"/>
          </a:solidFill>
          <a:ln>
            <a:solidFill>
              <a:srgbClr val="FEB6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5F82B8EA-29C1-36AF-DB3F-62231DD44C42}"/>
              </a:ext>
            </a:extLst>
          </p:cNvPr>
          <p:cNvPicPr>
            <a:picLocks noChangeAspect="1"/>
          </p:cNvPicPr>
          <p:nvPr userDrawn="1"/>
        </p:nvPicPr>
        <p:blipFill>
          <a:blip r:embed="rId3"/>
          <a:stretch>
            <a:fillRect/>
          </a:stretch>
        </p:blipFill>
        <p:spPr>
          <a:xfrm>
            <a:off x="10827504" y="0"/>
            <a:ext cx="1364496" cy="765273"/>
          </a:xfrm>
          <a:prstGeom prst="rect">
            <a:avLst/>
          </a:prstGeom>
        </p:spPr>
      </p:pic>
    </p:spTree>
    <p:extLst>
      <p:ext uri="{BB962C8B-B14F-4D97-AF65-F5344CB8AC3E}">
        <p14:creationId xmlns:p14="http://schemas.microsoft.com/office/powerpoint/2010/main" val="615790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1ACB6-582D-5BD0-FE06-508B87C491F9}"/>
              </a:ext>
            </a:extLst>
          </p:cNvPr>
          <p:cNvSpPr>
            <a:spLocks noGrp="1"/>
          </p:cNvSpPr>
          <p:nvPr>
            <p:ph type="title"/>
          </p:nvPr>
        </p:nvSpPr>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31CFDFAE-0639-F20C-5E11-C653CB978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4">
            <a:extLst>
              <a:ext uri="{FF2B5EF4-FFF2-40B4-BE49-F238E27FC236}">
                <a16:creationId xmlns:a16="http://schemas.microsoft.com/office/drawing/2014/main" id="{25B7759F-1CEE-64FF-5C05-835EC7FD9989}"/>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8" name="Slide Number Placeholder 5">
            <a:extLst>
              <a:ext uri="{FF2B5EF4-FFF2-40B4-BE49-F238E27FC236}">
                <a16:creationId xmlns:a16="http://schemas.microsoft.com/office/drawing/2014/main" id="{66661BD0-F3B7-2C64-9006-3C6F1A589930}"/>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2263090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32BA-4704-0DAB-0966-B4EFA0124F07}"/>
              </a:ext>
            </a:extLst>
          </p:cNvPr>
          <p:cNvSpPr>
            <a:spLocks noGrp="1"/>
          </p:cNvSpPr>
          <p:nvPr>
            <p:ph type="title"/>
          </p:nvPr>
        </p:nvSpPr>
        <p:spPr>
          <a:xfrm>
            <a:off x="1219199" y="645869"/>
            <a:ext cx="1012825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E8788F-95C6-8AC4-D83B-DFB45603C61B}"/>
              </a:ext>
            </a:extLst>
          </p:cNvPr>
          <p:cNvSpPr>
            <a:spLocks noGrp="1"/>
          </p:cNvSpPr>
          <p:nvPr>
            <p:ph type="body" idx="1"/>
          </p:nvPr>
        </p:nvSpPr>
        <p:spPr>
          <a:xfrm>
            <a:off x="1219199" y="3894871"/>
            <a:ext cx="10128251"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4ED6CEC6-AEA0-CC31-735A-7A604295A173}"/>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8" name="Slide Number Placeholder 5">
            <a:extLst>
              <a:ext uri="{FF2B5EF4-FFF2-40B4-BE49-F238E27FC236}">
                <a16:creationId xmlns:a16="http://schemas.microsoft.com/office/drawing/2014/main" id="{C9D2D109-3B9C-08BF-03A1-21F415DB8CE0}"/>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3118955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EB19-5EE3-CD02-07E4-875EC52C4B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8B60B1-0EBB-FC71-3D74-E05A25DA591E}"/>
              </a:ext>
            </a:extLst>
          </p:cNvPr>
          <p:cNvSpPr>
            <a:spLocks noGrp="1"/>
          </p:cNvSpPr>
          <p:nvPr>
            <p:ph sz="half" idx="1"/>
          </p:nvPr>
        </p:nvSpPr>
        <p:spPr>
          <a:xfrm>
            <a:off x="1303866" y="1825625"/>
            <a:ext cx="47159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AB400D0-2DD6-1E3D-5757-A10C2E71A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a:extLst>
              <a:ext uri="{FF2B5EF4-FFF2-40B4-BE49-F238E27FC236}">
                <a16:creationId xmlns:a16="http://schemas.microsoft.com/office/drawing/2014/main" id="{E1A71E70-A9B2-B4D5-F786-306DA3FFD5EF}"/>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9" name="Slide Number Placeholder 5">
            <a:extLst>
              <a:ext uri="{FF2B5EF4-FFF2-40B4-BE49-F238E27FC236}">
                <a16:creationId xmlns:a16="http://schemas.microsoft.com/office/drawing/2014/main" id="{46BD1D43-5491-B4E3-9204-217D76D2CC83}"/>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26920834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CA003-859D-2312-CAA9-1D844F109C8E}"/>
              </a:ext>
            </a:extLst>
          </p:cNvPr>
          <p:cNvSpPr>
            <a:spLocks noGrp="1"/>
          </p:cNvSpPr>
          <p:nvPr>
            <p:ph type="title"/>
          </p:nvPr>
        </p:nvSpPr>
        <p:spPr>
          <a:xfrm>
            <a:off x="1202266" y="365125"/>
            <a:ext cx="10153121"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FB95BC-091C-8405-3210-A60F020E448A}"/>
              </a:ext>
            </a:extLst>
          </p:cNvPr>
          <p:cNvSpPr>
            <a:spLocks noGrp="1"/>
          </p:cNvSpPr>
          <p:nvPr>
            <p:ph type="body" idx="1"/>
          </p:nvPr>
        </p:nvSpPr>
        <p:spPr>
          <a:xfrm>
            <a:off x="1202265" y="1681163"/>
            <a:ext cx="479531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399B2-7E38-0253-5BA9-66026529DA14}"/>
              </a:ext>
            </a:extLst>
          </p:cNvPr>
          <p:cNvSpPr>
            <a:spLocks noGrp="1"/>
          </p:cNvSpPr>
          <p:nvPr>
            <p:ph sz="half" idx="2"/>
          </p:nvPr>
        </p:nvSpPr>
        <p:spPr>
          <a:xfrm>
            <a:off x="1202265" y="2505075"/>
            <a:ext cx="479531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3153E7-24F4-A3B7-BE52-CD5D9078F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91624-FAD3-3756-A7A3-C5A90753D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4">
            <a:extLst>
              <a:ext uri="{FF2B5EF4-FFF2-40B4-BE49-F238E27FC236}">
                <a16:creationId xmlns:a16="http://schemas.microsoft.com/office/drawing/2014/main" id="{DFFA40BA-7292-E7DA-6A64-89A3AE07BA64}"/>
              </a:ext>
            </a:extLst>
          </p:cNvPr>
          <p:cNvSpPr>
            <a:spLocks noGrp="1"/>
          </p:cNvSpPr>
          <p:nvPr>
            <p:ph type="ftr" sz="quarter" idx="10"/>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11" name="Slide Number Placeholder 5">
            <a:extLst>
              <a:ext uri="{FF2B5EF4-FFF2-40B4-BE49-F238E27FC236}">
                <a16:creationId xmlns:a16="http://schemas.microsoft.com/office/drawing/2014/main" id="{DFA65CC6-EE60-6818-A4A0-1A7A04E0C1F9}"/>
              </a:ext>
            </a:extLst>
          </p:cNvPr>
          <p:cNvSpPr>
            <a:spLocks noGrp="1"/>
          </p:cNvSpPr>
          <p:nvPr>
            <p:ph type="sldNum" sz="quarter" idx="11"/>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89710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922D-DA13-C2E0-2609-2F216423B4C5}"/>
              </a:ext>
            </a:extLst>
          </p:cNvPr>
          <p:cNvSpPr>
            <a:spLocks noGrp="1"/>
          </p:cNvSpPr>
          <p:nvPr>
            <p:ph type="title"/>
          </p:nvPr>
        </p:nvSpPr>
        <p:spPr/>
        <p:txBody>
          <a:bodyPr/>
          <a:lstStyle/>
          <a:p>
            <a:r>
              <a:rPr lang="en-US"/>
              <a:t>Click to edit Master title style</a:t>
            </a:r>
            <a:endParaRPr lang="en-GB"/>
          </a:p>
        </p:txBody>
      </p:sp>
      <p:sp>
        <p:nvSpPr>
          <p:cNvPr id="6" name="Footer Placeholder 4">
            <a:extLst>
              <a:ext uri="{FF2B5EF4-FFF2-40B4-BE49-F238E27FC236}">
                <a16:creationId xmlns:a16="http://schemas.microsoft.com/office/drawing/2014/main" id="{C0E04B98-829E-DFE1-F31C-07CDF1EFE850}"/>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7" name="Slide Number Placeholder 5">
            <a:extLst>
              <a:ext uri="{FF2B5EF4-FFF2-40B4-BE49-F238E27FC236}">
                <a16:creationId xmlns:a16="http://schemas.microsoft.com/office/drawing/2014/main" id="{516149B8-8D64-BB85-EE54-35ECAA8C3FC7}"/>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1576485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F4ADA5B-CCD6-C416-6051-CBDF01DF8A55}"/>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174AD2F6-6297-034E-3B4C-6EC4A1725610}"/>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3509633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BC95-19A4-E5FF-A770-7BD89C3D1FCE}"/>
              </a:ext>
            </a:extLst>
          </p:cNvPr>
          <p:cNvSpPr>
            <a:spLocks noGrp="1"/>
          </p:cNvSpPr>
          <p:nvPr>
            <p:ph type="title"/>
          </p:nvPr>
        </p:nvSpPr>
        <p:spPr>
          <a:xfrm>
            <a:off x="1193800" y="457200"/>
            <a:ext cx="357822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D03F32-A62C-69CC-A051-77DA424FA2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A4F763-F0BB-4776-F1CB-A4287D1350B6}"/>
              </a:ext>
            </a:extLst>
          </p:cNvPr>
          <p:cNvSpPr>
            <a:spLocks noGrp="1"/>
          </p:cNvSpPr>
          <p:nvPr>
            <p:ph type="body" sz="half" idx="2"/>
          </p:nvPr>
        </p:nvSpPr>
        <p:spPr>
          <a:xfrm>
            <a:off x="1193800" y="2057400"/>
            <a:ext cx="3578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25D5C2DA-EBF5-39AB-C41D-16621D03774E}"/>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9" name="Slide Number Placeholder 5">
            <a:extLst>
              <a:ext uri="{FF2B5EF4-FFF2-40B4-BE49-F238E27FC236}">
                <a16:creationId xmlns:a16="http://schemas.microsoft.com/office/drawing/2014/main" id="{B2CCF645-7CCD-B8C9-F35E-340D99023799}"/>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2635398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218A-6E04-7229-0814-EF97384B3D50}"/>
              </a:ext>
            </a:extLst>
          </p:cNvPr>
          <p:cNvSpPr>
            <a:spLocks noGrp="1"/>
          </p:cNvSpPr>
          <p:nvPr>
            <p:ph type="title"/>
          </p:nvPr>
        </p:nvSpPr>
        <p:spPr>
          <a:xfrm>
            <a:off x="1126067" y="457200"/>
            <a:ext cx="3645958"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583698-9FBD-C399-9843-597BF5CCF3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94DB5117-9E71-D28C-506C-A83C753B88D1}"/>
              </a:ext>
            </a:extLst>
          </p:cNvPr>
          <p:cNvSpPr>
            <a:spLocks noGrp="1"/>
          </p:cNvSpPr>
          <p:nvPr>
            <p:ph type="body" sz="half" idx="2"/>
          </p:nvPr>
        </p:nvSpPr>
        <p:spPr>
          <a:xfrm>
            <a:off x="1126067" y="2057400"/>
            <a:ext cx="364595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B6A8108C-C06C-895C-20A2-64D5427A0B88}"/>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9" name="Slide Number Placeholder 5">
            <a:extLst>
              <a:ext uri="{FF2B5EF4-FFF2-40B4-BE49-F238E27FC236}">
                <a16:creationId xmlns:a16="http://schemas.microsoft.com/office/drawing/2014/main" id="{A85A6219-F453-755F-27D1-56FDC4596071}"/>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37565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B526-16A2-57A1-B789-1F5952779D9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A89502-DCA0-FD72-ACC6-139B5DF364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F954FBFB-8444-A227-FBB7-90868F602699}"/>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8" name="Slide Number Placeholder 5">
            <a:extLst>
              <a:ext uri="{FF2B5EF4-FFF2-40B4-BE49-F238E27FC236}">
                <a16:creationId xmlns:a16="http://schemas.microsoft.com/office/drawing/2014/main" id="{EC2D4AC0-38BF-911E-0255-C9B94B293C40}"/>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249128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of-contents_midnight-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0C44D7-3D9D-BA12-BCE0-A0335DF27406}"/>
              </a:ext>
              <a:ext uri="{C183D7F6-B498-43B3-948B-1728B52AA6E4}">
                <adec:decorative xmlns:adec="http://schemas.microsoft.com/office/drawing/2017/decorative" val="1"/>
              </a:ext>
            </a:extLst>
          </p:cNvPr>
          <p:cNvSpPr/>
          <p:nvPr userDrawn="1"/>
        </p:nvSpPr>
        <p:spPr>
          <a:xfrm>
            <a:off x="1" y="0"/>
            <a:ext cx="1200149" cy="6858000"/>
          </a:xfrm>
          <a:prstGeom prst="rect">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2" name="Title 1"/>
          <p:cNvSpPr>
            <a:spLocks noGrp="1"/>
          </p:cNvSpPr>
          <p:nvPr>
            <p:ph type="title" hasCustomPrompt="1"/>
          </p:nvPr>
        </p:nvSpPr>
        <p:spPr>
          <a:xfrm>
            <a:off x="2161115" y="405251"/>
            <a:ext cx="8640235" cy="960000"/>
          </a:xfrm>
        </p:spPr>
        <p:txBody>
          <a:bodyPr anchor="b">
            <a:noAutofit/>
          </a:bodyPr>
          <a:lstStyle>
            <a:lvl1pPr>
              <a:defRPr>
                <a:latin typeface="+mj-lt"/>
              </a:defRPr>
            </a:lvl1pPr>
          </a:lstStyle>
          <a:p>
            <a:r>
              <a:rPr lang="en-GB" noProof="0"/>
              <a:t>Table of contents</a:t>
            </a:r>
            <a:endParaRPr lang="en-US"/>
          </a:p>
        </p:txBody>
      </p:sp>
      <p:sp>
        <p:nvSpPr>
          <p:cNvPr id="5" name="Text Placeholder 5">
            <a:extLst>
              <a:ext uri="{FF2B5EF4-FFF2-40B4-BE49-F238E27FC236}">
                <a16:creationId xmlns:a16="http://schemas.microsoft.com/office/drawing/2014/main" id="{E05637B3-D0DB-2FF0-FD86-3B7D0186F812}"/>
              </a:ext>
            </a:extLst>
          </p:cNvPr>
          <p:cNvSpPr>
            <a:spLocks noGrp="1"/>
          </p:cNvSpPr>
          <p:nvPr>
            <p:ph type="body" sz="quarter" idx="11" hasCustomPrompt="1"/>
          </p:nvPr>
        </p:nvSpPr>
        <p:spPr>
          <a:xfrm>
            <a:off x="2161115" y="1653118"/>
            <a:ext cx="8640233" cy="4271433"/>
          </a:xfrm>
        </p:spPr>
        <p:txBody>
          <a:bodyPr/>
          <a:lstStyle>
            <a:lvl1pPr>
              <a:spcAft>
                <a:spcPts val="900"/>
              </a:spcAft>
              <a:defRPr>
                <a:latin typeface="+mn-lt"/>
              </a:defRPr>
            </a:lvl1pPr>
            <a:lvl2pPr>
              <a:spcAft>
                <a:spcPts val="900"/>
              </a:spcAft>
              <a:defRPr>
                <a:latin typeface="+mn-lt"/>
              </a:defRPr>
            </a:lvl2pPr>
          </a:lstStyle>
          <a:p>
            <a:pPr lvl="0"/>
            <a:r>
              <a:rPr lang="en-US"/>
              <a:t>Click to add </a:t>
            </a:r>
            <a:r>
              <a:rPr lang="en-GB"/>
              <a:t>the list of contents</a:t>
            </a:r>
            <a:endParaRPr lang="en-US"/>
          </a:p>
          <a:p>
            <a:pPr lvl="1"/>
            <a:r>
              <a:rPr lang="en-US"/>
              <a:t>Second level</a:t>
            </a:r>
          </a:p>
        </p:txBody>
      </p:sp>
      <p:sp>
        <p:nvSpPr>
          <p:cNvPr id="7" name="Slide Number Placeholder 5">
            <a:extLst>
              <a:ext uri="{FF2B5EF4-FFF2-40B4-BE49-F238E27FC236}">
                <a16:creationId xmlns:a16="http://schemas.microsoft.com/office/drawing/2014/main" id="{9E4A450E-2087-D4C5-FB6A-676E494AF512}"/>
              </a:ext>
            </a:extLst>
          </p:cNvPr>
          <p:cNvSpPr>
            <a:spLocks noGrp="1"/>
          </p:cNvSpPr>
          <p:nvPr>
            <p:ph type="sldNum" sz="quarter" idx="4"/>
          </p:nvPr>
        </p:nvSpPr>
        <p:spPr>
          <a:xfrm>
            <a:off x="2161114" y="6308816"/>
            <a:ext cx="404696"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4" name="Footer Placeholder 4">
            <a:extLst>
              <a:ext uri="{FF2B5EF4-FFF2-40B4-BE49-F238E27FC236}">
                <a16:creationId xmlns:a16="http://schemas.microsoft.com/office/drawing/2014/main" id="{221BB459-2978-BD7B-D59D-E195FCE7E480}"/>
              </a:ext>
            </a:extLst>
          </p:cNvPr>
          <p:cNvSpPr>
            <a:spLocks noGrp="1"/>
          </p:cNvSpPr>
          <p:nvPr>
            <p:ph type="ftr" sz="quarter" idx="3"/>
          </p:nvPr>
        </p:nvSpPr>
        <p:spPr>
          <a:xfrm>
            <a:off x="2565811" y="6308815"/>
            <a:ext cx="4393789"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6" name="Picture 5" descr="European Medicines Agency logo">
            <a:extLst>
              <a:ext uri="{FF2B5EF4-FFF2-40B4-BE49-F238E27FC236}">
                <a16:creationId xmlns:a16="http://schemas.microsoft.com/office/drawing/2014/main" id="{9A09C18F-13DD-EBA8-667E-5C3BA07036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8" name="Picture 7" descr="A black and white logo&#10;&#10;AI-generated content may be incorrect.">
            <a:extLst>
              <a:ext uri="{FF2B5EF4-FFF2-40B4-BE49-F238E27FC236}">
                <a16:creationId xmlns:a16="http://schemas.microsoft.com/office/drawing/2014/main" id="{BFE10112-8FED-3412-3430-5DECE5AA4AE2}"/>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9" name="Picture 8" descr="A blue text with yellow stars&#10;&#10;AI-generated content may be incorrect.">
            <a:extLst>
              <a:ext uri="{FF2B5EF4-FFF2-40B4-BE49-F238E27FC236}">
                <a16:creationId xmlns:a16="http://schemas.microsoft.com/office/drawing/2014/main" id="{83B3964F-E4A1-BD3E-4055-2B6B57F62323}"/>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1526882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38A962-6857-750F-034F-18D1172C67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F6D978-CA42-F8D6-72DE-79DD45266BA3}"/>
              </a:ext>
            </a:extLst>
          </p:cNvPr>
          <p:cNvSpPr>
            <a:spLocks noGrp="1"/>
          </p:cNvSpPr>
          <p:nvPr>
            <p:ph type="body" orient="vert" idx="1"/>
          </p:nvPr>
        </p:nvSpPr>
        <p:spPr>
          <a:xfrm>
            <a:off x="1227666" y="365125"/>
            <a:ext cx="734483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8291F196-A551-AEBE-0FE7-3C11D9D060FD}"/>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8" name="Slide Number Placeholder 5">
            <a:extLst>
              <a:ext uri="{FF2B5EF4-FFF2-40B4-BE49-F238E27FC236}">
                <a16:creationId xmlns:a16="http://schemas.microsoft.com/office/drawing/2014/main" id="{B825063C-14EA-9124-CD9F-DCE10AF12BA1}"/>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3797090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B035-C794-A948-5031-B03FD83EAB5A}"/>
              </a:ext>
            </a:extLst>
          </p:cNvPr>
          <p:cNvSpPr>
            <a:spLocks noGrp="1"/>
          </p:cNvSpPr>
          <p:nvPr>
            <p:ph type="title"/>
          </p:nvPr>
        </p:nvSpPr>
        <p:spPr/>
        <p:txBody>
          <a:bodyPr/>
          <a:lstStyle/>
          <a:p>
            <a:r>
              <a:rPr lang="en-US"/>
              <a:t>Click to edit Master title style</a:t>
            </a:r>
            <a:endParaRPr lang="en-GB"/>
          </a:p>
        </p:txBody>
      </p:sp>
      <p:sp>
        <p:nvSpPr>
          <p:cNvPr id="6" name="Footer Placeholder 4">
            <a:extLst>
              <a:ext uri="{FF2B5EF4-FFF2-40B4-BE49-F238E27FC236}">
                <a16:creationId xmlns:a16="http://schemas.microsoft.com/office/drawing/2014/main" id="{9DA7CD86-6C4D-395C-5183-CDB26D7519F3}"/>
              </a:ext>
            </a:extLst>
          </p:cNvPr>
          <p:cNvSpPr>
            <a:spLocks noGrp="1"/>
          </p:cNvSpPr>
          <p:nvPr>
            <p:ph type="ftr" sz="quarter" idx="3"/>
          </p:nvPr>
        </p:nvSpPr>
        <p:spPr>
          <a:xfrm>
            <a:off x="2956647" y="6338238"/>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7" name="Slide Number Placeholder 5">
            <a:extLst>
              <a:ext uri="{FF2B5EF4-FFF2-40B4-BE49-F238E27FC236}">
                <a16:creationId xmlns:a16="http://schemas.microsoft.com/office/drawing/2014/main" id="{0A2E3C32-C5A7-6423-8A77-A2AE7AB7B7B6}"/>
              </a:ext>
            </a:extLst>
          </p:cNvPr>
          <p:cNvSpPr>
            <a:spLocks noGrp="1"/>
          </p:cNvSpPr>
          <p:nvPr>
            <p:ph type="sldNum" sz="quarter" idx="4"/>
          </p:nvPr>
        </p:nvSpPr>
        <p:spPr>
          <a:xfrm>
            <a:off x="7558358" y="6338238"/>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spTree>
    <p:extLst>
      <p:ext uri="{BB962C8B-B14F-4D97-AF65-F5344CB8AC3E}">
        <p14:creationId xmlns:p14="http://schemas.microsoft.com/office/powerpoint/2010/main" val="14988531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eur en datum"/>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en datum</a:t>
            </a:r>
          </a:p>
        </p:txBody>
      </p:sp>
      <p:sp>
        <p:nvSpPr>
          <p:cNvPr id="12" name="Naam presentati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Naam presentatie</a:t>
            </a:r>
          </a:p>
        </p:txBody>
      </p:sp>
      <p:sp>
        <p:nvSpPr>
          <p:cNvPr id="13" name="Hoofdtekst - niveau één…"/>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presentatie</a:t>
            </a:r>
          </a:p>
          <a:p>
            <a:pPr lvl="1"/>
            <a:endParaRPr/>
          </a:p>
          <a:p>
            <a:pPr lvl="2"/>
            <a:endParaRPr/>
          </a:p>
          <a:p>
            <a:pPr lvl="3"/>
            <a:endParaRPr/>
          </a:p>
          <a:p>
            <a:pPr lvl="4"/>
            <a:endParaRPr/>
          </a:p>
        </p:txBody>
      </p:sp>
      <p:sp>
        <p:nvSpPr>
          <p:cNvPr id="1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285574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el en foto">
    <p:spTree>
      <p:nvGrpSpPr>
        <p:cNvPr id="1" name=""/>
        <p:cNvGrpSpPr/>
        <p:nvPr/>
      </p:nvGrpSpPr>
      <p:grpSpPr>
        <a:xfrm>
          <a:off x="0" y="0"/>
          <a:ext cx="0" cy="0"/>
          <a:chOff x="0" y="0"/>
          <a:chExt cx="0" cy="0"/>
        </a:xfrm>
      </p:grpSpPr>
      <p:sp>
        <p:nvSpPr>
          <p:cNvPr id="21" name="Avocado's en limoenen"/>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Naam presentati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Naam presentatie</a:t>
            </a:r>
          </a:p>
        </p:txBody>
      </p:sp>
      <p:sp>
        <p:nvSpPr>
          <p:cNvPr id="23" name="Auteur en datum"/>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Auteur en datum</a:t>
            </a:r>
          </a:p>
        </p:txBody>
      </p:sp>
      <p:sp>
        <p:nvSpPr>
          <p:cNvPr id="24" name="Hoofdtekst - niveau één…"/>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presentatie</a:t>
            </a:r>
          </a:p>
          <a:p>
            <a:pPr lvl="1"/>
            <a:endParaRPr/>
          </a:p>
          <a:p>
            <a:pPr lvl="2"/>
            <a:endParaRPr/>
          </a:p>
          <a:p>
            <a:pPr lvl="3"/>
            <a:endParaRPr/>
          </a:p>
          <a:p>
            <a:pPr lvl="4"/>
            <a:endParaRPr/>
          </a:p>
        </p:txBody>
      </p:sp>
      <p:sp>
        <p:nvSpPr>
          <p:cNvPr id="25"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778631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el en foto alt">
    <p:spTree>
      <p:nvGrpSpPr>
        <p:cNvPr id="1" name=""/>
        <p:cNvGrpSpPr/>
        <p:nvPr/>
      </p:nvGrpSpPr>
      <p:grpSpPr>
        <a:xfrm>
          <a:off x="0" y="0"/>
          <a:ext cx="0" cy="0"/>
          <a:chOff x="0" y="0"/>
          <a:chExt cx="0" cy="0"/>
        </a:xfrm>
      </p:grpSpPr>
      <p:sp>
        <p:nvSpPr>
          <p:cNvPr id="32" name="Schaal met zalmkoekjes, salade en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Naam dia"/>
          <p:cNvSpPr txBox="1">
            <a:spLocks noGrp="1"/>
          </p:cNvSpPr>
          <p:nvPr>
            <p:ph type="title" hasCustomPrompt="1"/>
          </p:nvPr>
        </p:nvSpPr>
        <p:spPr>
          <a:xfrm>
            <a:off x="603250" y="635000"/>
            <a:ext cx="4889500" cy="2941137"/>
          </a:xfrm>
          <a:prstGeom prst="rect">
            <a:avLst/>
          </a:prstGeom>
        </p:spPr>
        <p:txBody>
          <a:bodyPr anchor="b"/>
          <a:lstStyle/>
          <a:p>
            <a:r>
              <a:t>Naam dia</a:t>
            </a:r>
          </a:p>
        </p:txBody>
      </p:sp>
      <p:sp>
        <p:nvSpPr>
          <p:cNvPr id="34" name="Hoofdtekst - niveau één…"/>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Ondertitel dia</a:t>
            </a:r>
          </a:p>
          <a:p>
            <a:pPr lvl="1"/>
            <a:endParaRPr/>
          </a:p>
          <a:p>
            <a:pPr lvl="2"/>
            <a:endParaRPr/>
          </a:p>
          <a:p>
            <a:pPr lvl="3"/>
            <a:endParaRPr/>
          </a:p>
          <a:p>
            <a:pPr lvl="4"/>
            <a:endParaRPr/>
          </a:p>
        </p:txBody>
      </p:sp>
      <p:sp>
        <p:nvSpPr>
          <p:cNvPr id="35" name="Dianummer"/>
          <p:cNvSpPr txBox="1">
            <a:spLocks noGrp="1"/>
          </p:cNvSpPr>
          <p:nvPr>
            <p:ph type="sldNum" sz="quarter" idx="2"/>
          </p:nvPr>
        </p:nvSpPr>
        <p:spPr>
          <a:xfrm>
            <a:off x="6000750" y="6488825"/>
            <a:ext cx="237244"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283570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42" name="Naam dia"/>
          <p:cNvSpPr txBox="1">
            <a:spLocks noGrp="1"/>
          </p:cNvSpPr>
          <p:nvPr>
            <p:ph type="title" hasCustomPrompt="1"/>
          </p:nvPr>
        </p:nvSpPr>
        <p:spPr>
          <a:prstGeom prst="rect">
            <a:avLst/>
          </a:prstGeom>
        </p:spPr>
        <p:txBody>
          <a:bodyPr/>
          <a:lstStyle/>
          <a:p>
            <a:r>
              <a:t>Naam dia</a:t>
            </a:r>
          </a:p>
        </p:txBody>
      </p:sp>
      <p:sp>
        <p:nvSpPr>
          <p:cNvPr id="43" name="Ondertitel di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44" name="Hoofdtekst - niveau één…"/>
          <p:cNvSpPr txBox="1">
            <a:spLocks noGrp="1"/>
          </p:cNvSpPr>
          <p:nvPr>
            <p:ph type="body" idx="1" hasCustomPrompt="1"/>
          </p:nvPr>
        </p:nvSpPr>
        <p:spPr>
          <a:prstGeom prst="rect">
            <a:avLst/>
          </a:prstGeom>
        </p:spPr>
        <p:txBody>
          <a:bodyPr/>
          <a:lstStyle/>
          <a:p>
            <a:r>
              <a:t>Dia-opsommingstekst</a:t>
            </a:r>
          </a:p>
          <a:p>
            <a:pPr lvl="1"/>
            <a:endParaRPr/>
          </a:p>
          <a:p>
            <a:pPr lvl="2"/>
            <a:endParaRPr/>
          </a:p>
          <a:p>
            <a:pPr lvl="3"/>
            <a:endParaRPr/>
          </a:p>
          <a:p>
            <a:pPr lvl="4"/>
            <a:endParaRPr/>
          </a:p>
        </p:txBody>
      </p:sp>
      <p:sp>
        <p:nvSpPr>
          <p:cNvPr id="45"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139540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52" name="Hoofdtekst - niveau één…"/>
          <p:cNvSpPr txBox="1">
            <a:spLocks noGrp="1"/>
          </p:cNvSpPr>
          <p:nvPr>
            <p:ph type="body" idx="1" hasCustomPrompt="1"/>
          </p:nvPr>
        </p:nvSpPr>
        <p:spPr>
          <a:prstGeom prst="rect">
            <a:avLst/>
          </a:prstGeom>
        </p:spPr>
        <p:txBody>
          <a:bodyPr numCol="2" spcCol="1098550"/>
          <a:lstStyle/>
          <a:p>
            <a:r>
              <a:t>Dia-opsommingstekst</a:t>
            </a:r>
          </a:p>
          <a:p>
            <a:pPr lvl="1"/>
            <a:endParaRPr/>
          </a:p>
          <a:p>
            <a:pPr lvl="2"/>
            <a:endParaRPr/>
          </a:p>
          <a:p>
            <a:pPr lvl="3"/>
            <a:endParaRPr/>
          </a:p>
          <a:p>
            <a:pPr lvl="4"/>
            <a:endParaRPr/>
          </a:p>
        </p:txBody>
      </p:sp>
      <p:sp>
        <p:nvSpPr>
          <p:cNvPr id="53"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623795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el, opsomm., foto">
    <p:spTree>
      <p:nvGrpSpPr>
        <p:cNvPr id="1" name=""/>
        <p:cNvGrpSpPr/>
        <p:nvPr/>
      </p:nvGrpSpPr>
      <p:grpSpPr>
        <a:xfrm>
          <a:off x="0" y="0"/>
          <a:ext cx="0" cy="0"/>
          <a:chOff x="0" y="0"/>
          <a:chExt cx="0" cy="0"/>
        </a:xfrm>
      </p:grpSpPr>
      <p:sp>
        <p:nvSpPr>
          <p:cNvPr id="60" name="Ondertitel di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61" name="Hoofdtekst - niveau één…"/>
          <p:cNvSpPr txBox="1">
            <a:spLocks noGrp="1"/>
          </p:cNvSpPr>
          <p:nvPr>
            <p:ph type="body" sz="half" idx="1" hasCustomPrompt="1"/>
          </p:nvPr>
        </p:nvSpPr>
        <p:spPr>
          <a:xfrm>
            <a:off x="603250" y="2124252"/>
            <a:ext cx="4889500" cy="4128315"/>
          </a:xfrm>
          <a:prstGeom prst="rect">
            <a:avLst/>
          </a:prstGeom>
        </p:spPr>
        <p:txBody>
          <a:bodyPr/>
          <a:lstStyle/>
          <a:p>
            <a:r>
              <a:t>Dia-opsommingstekst</a:t>
            </a:r>
          </a:p>
          <a:p>
            <a:pPr lvl="1"/>
            <a:endParaRPr/>
          </a:p>
          <a:p>
            <a:pPr lvl="2"/>
            <a:endParaRPr/>
          </a:p>
          <a:p>
            <a:pPr lvl="3"/>
            <a:endParaRPr/>
          </a:p>
          <a:p>
            <a:pPr lvl="4"/>
            <a:endParaRPr/>
          </a:p>
        </p:txBody>
      </p:sp>
      <p:sp>
        <p:nvSpPr>
          <p:cNvPr id="62" name="Schaal pappardellepasta met peterselieboter, geroosterde hazelnoten en geraspte parmezaanse kaas"/>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Naam dia"/>
          <p:cNvSpPr txBox="1">
            <a:spLocks noGrp="1"/>
          </p:cNvSpPr>
          <p:nvPr>
            <p:ph type="title" hasCustomPrompt="1"/>
          </p:nvPr>
        </p:nvSpPr>
        <p:spPr>
          <a:xfrm>
            <a:off x="603250" y="539750"/>
            <a:ext cx="4889500" cy="717550"/>
          </a:xfrm>
          <a:prstGeom prst="rect">
            <a:avLst/>
          </a:prstGeom>
        </p:spPr>
        <p:txBody>
          <a:bodyPr/>
          <a:lstStyle/>
          <a:p>
            <a:r>
              <a:t>Naam dia</a:t>
            </a:r>
          </a:p>
        </p:txBody>
      </p:sp>
      <p:sp>
        <p:nvSpPr>
          <p:cNvPr id="64"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219550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Sectie">
    <p:spTree>
      <p:nvGrpSpPr>
        <p:cNvPr id="1" name=""/>
        <p:cNvGrpSpPr/>
        <p:nvPr/>
      </p:nvGrpSpPr>
      <p:grpSpPr>
        <a:xfrm>
          <a:off x="0" y="0"/>
          <a:ext cx="0" cy="0"/>
          <a:chOff x="0" y="0"/>
          <a:chExt cx="0" cy="0"/>
        </a:xfrm>
      </p:grpSpPr>
      <p:sp>
        <p:nvSpPr>
          <p:cNvPr id="71" name="Sectietitel"/>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Sectietitel</a:t>
            </a:r>
          </a:p>
        </p:txBody>
      </p:sp>
      <p:sp>
        <p:nvSpPr>
          <p:cNvPr id="72" name="Dianummer"/>
          <p:cNvSpPr txBox="1">
            <a:spLocks noGrp="1"/>
          </p:cNvSpPr>
          <p:nvPr>
            <p:ph type="sldNum" sz="quarter" idx="2"/>
          </p:nvPr>
        </p:nvSpPr>
        <p:spPr>
          <a:xfrm>
            <a:off x="6000750" y="6488825"/>
            <a:ext cx="237244"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350268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79" name="Naam dia"/>
          <p:cNvSpPr txBox="1">
            <a:spLocks noGrp="1"/>
          </p:cNvSpPr>
          <p:nvPr>
            <p:ph type="title" hasCustomPrompt="1"/>
          </p:nvPr>
        </p:nvSpPr>
        <p:spPr>
          <a:xfrm>
            <a:off x="603250" y="539750"/>
            <a:ext cx="10985500" cy="717475"/>
          </a:xfrm>
          <a:prstGeom prst="rect">
            <a:avLst/>
          </a:prstGeom>
        </p:spPr>
        <p:txBody>
          <a:bodyPr/>
          <a:lstStyle/>
          <a:p>
            <a:r>
              <a:t>Naam dia</a:t>
            </a:r>
          </a:p>
        </p:txBody>
      </p:sp>
      <p:sp>
        <p:nvSpPr>
          <p:cNvPr id="80" name="Ondertitel di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dia</a:t>
            </a:r>
          </a:p>
        </p:txBody>
      </p:sp>
      <p:sp>
        <p:nvSpPr>
          <p:cNvPr id="8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816210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of-contents_electric-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0C44D7-3D9D-BA12-BCE0-A0335DF27406}"/>
              </a:ext>
              <a:ext uri="{C183D7F6-B498-43B3-948B-1728B52AA6E4}">
                <adec:decorative xmlns:adec="http://schemas.microsoft.com/office/drawing/2017/decorative" val="1"/>
              </a:ext>
            </a:extLst>
          </p:cNvPr>
          <p:cNvSpPr/>
          <p:nvPr userDrawn="1"/>
        </p:nvSpPr>
        <p:spPr>
          <a:xfrm>
            <a:off x="1" y="0"/>
            <a:ext cx="1200149" cy="6858000"/>
          </a:xfrm>
          <a:prstGeom prst="rect">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a:latin typeface="Verdana Pro" panose="020B0604030504040204" pitchFamily="34" charset="0"/>
            </a:endParaRPr>
          </a:p>
        </p:txBody>
      </p:sp>
      <p:sp>
        <p:nvSpPr>
          <p:cNvPr id="2" name="Title 1"/>
          <p:cNvSpPr>
            <a:spLocks noGrp="1"/>
          </p:cNvSpPr>
          <p:nvPr>
            <p:ph type="title" hasCustomPrompt="1"/>
          </p:nvPr>
        </p:nvSpPr>
        <p:spPr>
          <a:xfrm>
            <a:off x="2161115" y="405251"/>
            <a:ext cx="8640235" cy="960000"/>
          </a:xfrm>
        </p:spPr>
        <p:txBody>
          <a:bodyPr anchor="b">
            <a:noAutofit/>
          </a:bodyPr>
          <a:lstStyle>
            <a:lvl1pPr>
              <a:defRPr>
                <a:latin typeface="+mj-lt"/>
              </a:defRPr>
            </a:lvl1pPr>
          </a:lstStyle>
          <a:p>
            <a:r>
              <a:rPr lang="en-GB" noProof="0"/>
              <a:t>Table of contents</a:t>
            </a:r>
            <a:endParaRPr lang="en-US"/>
          </a:p>
        </p:txBody>
      </p:sp>
      <p:sp>
        <p:nvSpPr>
          <p:cNvPr id="5" name="Text Placeholder 5">
            <a:extLst>
              <a:ext uri="{FF2B5EF4-FFF2-40B4-BE49-F238E27FC236}">
                <a16:creationId xmlns:a16="http://schemas.microsoft.com/office/drawing/2014/main" id="{019D5136-B2BC-B952-3410-698A9877F90B}"/>
              </a:ext>
            </a:extLst>
          </p:cNvPr>
          <p:cNvSpPr>
            <a:spLocks noGrp="1"/>
          </p:cNvSpPr>
          <p:nvPr>
            <p:ph type="body" sz="quarter" idx="11" hasCustomPrompt="1"/>
          </p:nvPr>
        </p:nvSpPr>
        <p:spPr>
          <a:xfrm>
            <a:off x="2161115" y="1653118"/>
            <a:ext cx="8640233" cy="4271433"/>
          </a:xfrm>
        </p:spPr>
        <p:txBody>
          <a:bodyPr/>
          <a:lstStyle>
            <a:lvl1pPr>
              <a:spcAft>
                <a:spcPts val="900"/>
              </a:spcAft>
              <a:defRPr>
                <a:latin typeface="+mn-lt"/>
              </a:defRPr>
            </a:lvl1pPr>
            <a:lvl2pPr>
              <a:spcAft>
                <a:spcPts val="900"/>
              </a:spcAft>
              <a:defRPr>
                <a:latin typeface="+mn-lt"/>
              </a:defRPr>
            </a:lvl2pPr>
          </a:lstStyle>
          <a:p>
            <a:pPr lvl="0"/>
            <a:r>
              <a:rPr lang="en-US"/>
              <a:t>Click to add </a:t>
            </a:r>
            <a:r>
              <a:rPr lang="en-GB"/>
              <a:t>the list of contents</a:t>
            </a:r>
            <a:endParaRPr lang="en-US"/>
          </a:p>
          <a:p>
            <a:pPr lvl="1"/>
            <a:r>
              <a:rPr lang="en-US"/>
              <a:t>Second level</a:t>
            </a:r>
          </a:p>
        </p:txBody>
      </p:sp>
      <p:sp>
        <p:nvSpPr>
          <p:cNvPr id="7" name="Slide Number Placeholder 5">
            <a:extLst>
              <a:ext uri="{FF2B5EF4-FFF2-40B4-BE49-F238E27FC236}">
                <a16:creationId xmlns:a16="http://schemas.microsoft.com/office/drawing/2014/main" id="{9E4A450E-2087-D4C5-FB6A-676E494AF512}"/>
              </a:ext>
            </a:extLst>
          </p:cNvPr>
          <p:cNvSpPr>
            <a:spLocks noGrp="1"/>
          </p:cNvSpPr>
          <p:nvPr>
            <p:ph type="sldNum" sz="quarter" idx="4"/>
          </p:nvPr>
        </p:nvSpPr>
        <p:spPr>
          <a:xfrm>
            <a:off x="2161114" y="6308816"/>
            <a:ext cx="404696"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4" name="Footer Placeholder 4">
            <a:extLst>
              <a:ext uri="{FF2B5EF4-FFF2-40B4-BE49-F238E27FC236}">
                <a16:creationId xmlns:a16="http://schemas.microsoft.com/office/drawing/2014/main" id="{221BB459-2978-BD7B-D59D-E195FCE7E480}"/>
              </a:ext>
            </a:extLst>
          </p:cNvPr>
          <p:cNvSpPr>
            <a:spLocks noGrp="1"/>
          </p:cNvSpPr>
          <p:nvPr>
            <p:ph type="ftr" sz="quarter" idx="3"/>
          </p:nvPr>
        </p:nvSpPr>
        <p:spPr>
          <a:xfrm>
            <a:off x="2565811" y="6308815"/>
            <a:ext cx="4393789"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6" name="Picture 5" descr="European Medicines Agency logo">
            <a:extLst>
              <a:ext uri="{FF2B5EF4-FFF2-40B4-BE49-F238E27FC236}">
                <a16:creationId xmlns:a16="http://schemas.microsoft.com/office/drawing/2014/main" id="{D3709BD7-75DE-78A5-D6AB-7EFB038D7F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8" name="Picture 7" descr="A black and white logo&#10;&#10;AI-generated content may be incorrect.">
            <a:extLst>
              <a:ext uri="{FF2B5EF4-FFF2-40B4-BE49-F238E27FC236}">
                <a16:creationId xmlns:a16="http://schemas.microsoft.com/office/drawing/2014/main" id="{D281A804-2D39-53B6-AE28-556E8DCF8352}"/>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9" name="Picture 8" descr="A blue text with yellow stars&#10;&#10;AI-generated content may be incorrect.">
            <a:extLst>
              <a:ext uri="{FF2B5EF4-FFF2-40B4-BE49-F238E27FC236}">
                <a16:creationId xmlns:a16="http://schemas.microsoft.com/office/drawing/2014/main" id="{6D73589F-340C-0902-0558-8624B03C95EF}"/>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511126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el agenda"/>
          <p:cNvSpPr txBox="1">
            <a:spLocks noGrp="1"/>
          </p:cNvSpPr>
          <p:nvPr>
            <p:ph type="title" hasCustomPrompt="1"/>
          </p:nvPr>
        </p:nvSpPr>
        <p:spPr>
          <a:xfrm>
            <a:off x="603250" y="539750"/>
            <a:ext cx="10985500" cy="717550"/>
          </a:xfrm>
          <a:prstGeom prst="rect">
            <a:avLst/>
          </a:prstGeom>
        </p:spPr>
        <p:txBody>
          <a:bodyPr/>
          <a:lstStyle/>
          <a:p>
            <a:r>
              <a:t>Titel agenda</a:t>
            </a:r>
          </a:p>
        </p:txBody>
      </p:sp>
      <p:sp>
        <p:nvSpPr>
          <p:cNvPr id="89" name="Ondertitel agenda"/>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Ondertitel agenda</a:t>
            </a:r>
          </a:p>
        </p:txBody>
      </p:sp>
      <p:sp>
        <p:nvSpPr>
          <p:cNvPr id="90" name="Hoofdtekst - niveau één…"/>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Agendaonderwerpen</a:t>
            </a:r>
          </a:p>
          <a:p>
            <a:pPr lvl="1"/>
            <a:endParaRPr/>
          </a:p>
          <a:p>
            <a:pPr lvl="2"/>
            <a:endParaRPr/>
          </a:p>
          <a:p>
            <a:pPr lvl="3"/>
            <a:endParaRPr/>
          </a:p>
          <a:p>
            <a:pPr lvl="4"/>
            <a:endParaRPr/>
          </a:p>
        </p:txBody>
      </p:sp>
      <p:sp>
        <p:nvSpPr>
          <p:cNvPr id="91"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436521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Uiting">
    <p:spTree>
      <p:nvGrpSpPr>
        <p:cNvPr id="1" name=""/>
        <p:cNvGrpSpPr/>
        <p:nvPr/>
      </p:nvGrpSpPr>
      <p:grpSpPr>
        <a:xfrm>
          <a:off x="0" y="0"/>
          <a:ext cx="0" cy="0"/>
          <a:chOff x="0" y="0"/>
          <a:chExt cx="0" cy="0"/>
        </a:xfrm>
      </p:grpSpPr>
      <p:sp>
        <p:nvSpPr>
          <p:cNvPr id="98" name="Hoofdtekst - niveau één…"/>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Uiting</a:t>
            </a:r>
          </a:p>
          <a:p>
            <a:pPr lvl="1"/>
            <a:endParaRPr/>
          </a:p>
          <a:p>
            <a:pPr lvl="2"/>
            <a:endParaRPr/>
          </a:p>
          <a:p>
            <a:pPr lvl="3"/>
            <a:endParaRPr/>
          </a:p>
          <a:p>
            <a:pPr lvl="4"/>
            <a:endParaRPr/>
          </a:p>
        </p:txBody>
      </p:sp>
      <p:sp>
        <p:nvSpPr>
          <p:cNvPr id="99"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229912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Groot feit">
    <p:spTree>
      <p:nvGrpSpPr>
        <p:cNvPr id="1" name=""/>
        <p:cNvGrpSpPr/>
        <p:nvPr/>
      </p:nvGrpSpPr>
      <p:grpSpPr>
        <a:xfrm>
          <a:off x="0" y="0"/>
          <a:ext cx="0" cy="0"/>
          <a:chOff x="0" y="0"/>
          <a:chExt cx="0" cy="0"/>
        </a:xfrm>
      </p:grpSpPr>
      <p:sp>
        <p:nvSpPr>
          <p:cNvPr id="106" name="Hoofdtekst - niveau één…"/>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eitinformatie"/>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Feitinformatie</a:t>
            </a:r>
          </a:p>
        </p:txBody>
      </p:sp>
      <p:sp>
        <p:nvSpPr>
          <p:cNvPr id="108"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96376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115" name="Toekenning"/>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Toekenning</a:t>
            </a:r>
          </a:p>
        </p:txBody>
      </p:sp>
      <p:sp>
        <p:nvSpPr>
          <p:cNvPr id="116" name="Hoofdtekst - niveau één…"/>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“Bijzonder citaat”</a:t>
            </a:r>
          </a:p>
          <a:p>
            <a:pPr lvl="1"/>
            <a:endParaRPr/>
          </a:p>
          <a:p>
            <a:pPr lvl="2"/>
            <a:endParaRPr/>
          </a:p>
          <a:p>
            <a:pPr lvl="3"/>
            <a:endParaRPr/>
          </a:p>
          <a:p>
            <a:pPr lvl="4"/>
            <a:endParaRPr/>
          </a:p>
        </p:txBody>
      </p:sp>
      <p:sp>
        <p:nvSpPr>
          <p:cNvPr id="117"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568110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124" name="Schaal salade met gebakken rijst, gekookte eieren en eetstokje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Schaal met zalmkoekjes, salade en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Schaal pappardellepasta met peterselieboter, geroosterde hazelnoten en geraspte parmezaanse kaas"/>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43365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chaal salade met gebakken rijst, gekookte eieren en eetstokje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Dia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47783988"/>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42" name="Dia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334571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D7BC82-879C-46EC-A658-422F9A87110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E61A95A-E520-4372-B2E9-06D914B96AB1}"/>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75D078D-E044-4440-A83D-AB17935FD2B6}"/>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E27315C9-ABF4-47E7-B703-34EA882843D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96432AE-8BF1-4C88-8D7F-F2141515B6DA}"/>
              </a:ext>
            </a:extLst>
          </p:cNvPr>
          <p:cNvSpPr>
            <a:spLocks noGrp="1"/>
          </p:cNvSpPr>
          <p:nvPr>
            <p:ph type="sldNum" sz="quarter" idx="12"/>
          </p:nvPr>
        </p:nvSpPr>
        <p:spPr>
          <a:xfrm>
            <a:off x="5961430" y="6486708"/>
            <a:ext cx="237244" cy="241092"/>
          </a:xfrm>
        </p:spPr>
        <p:txBody>
          <a:bodyPr/>
          <a:lstStyle/>
          <a:p>
            <a:fld id="{6A8A35AD-84F0-4FA6-A262-A6B59FCAAE56}" type="slidenum">
              <a:rPr lang="da-DK" smtClean="0"/>
              <a:t>‹#›</a:t>
            </a:fld>
            <a:endParaRPr lang="da-DK"/>
          </a:p>
        </p:txBody>
      </p:sp>
    </p:spTree>
    <p:extLst>
      <p:ext uri="{BB962C8B-B14F-4D97-AF65-F5344CB8AC3E}">
        <p14:creationId xmlns:p14="http://schemas.microsoft.com/office/powerpoint/2010/main" val="10648185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rgbClr val="033E64"/>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252525"/>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2620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33E6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252525"/>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03882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tandard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0" y="404284"/>
            <a:ext cx="9408584"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431800" y="1653118"/>
            <a:ext cx="9408584" cy="427143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stStyle>
          <a:p>
            <a:pPr lvl="0"/>
            <a:r>
              <a:rPr lang="en-GB"/>
              <a:t>Click to edit Master text styles</a:t>
            </a:r>
          </a:p>
          <a:p>
            <a:pPr lvl="1"/>
            <a:r>
              <a:rPr lang="en-GB"/>
              <a:t>Second level</a:t>
            </a:r>
          </a:p>
          <a:p>
            <a:pPr lvl="2"/>
            <a:r>
              <a:rPr lang="en-GB"/>
              <a:t>Third level</a:t>
            </a:r>
          </a:p>
        </p:txBody>
      </p:sp>
      <p:sp>
        <p:nvSpPr>
          <p:cNvPr id="8" name="Slide Number Placeholder 5">
            <a:extLst>
              <a:ext uri="{FF2B5EF4-FFF2-40B4-BE49-F238E27FC236}">
                <a16:creationId xmlns:a16="http://schemas.microsoft.com/office/drawing/2014/main" id="{45E1A83C-B653-C3DB-1D33-D410BFB5F3AA}"/>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6" name="Footer Placeholder 4">
            <a:extLst>
              <a:ext uri="{FF2B5EF4-FFF2-40B4-BE49-F238E27FC236}">
                <a16:creationId xmlns:a16="http://schemas.microsoft.com/office/drawing/2014/main" id="{CD6A4AA9-2921-BA59-2F2D-827E55B79B23}"/>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4" name="Picture 3" descr="European Medicines Agency logo">
            <a:extLst>
              <a:ext uri="{FF2B5EF4-FFF2-40B4-BE49-F238E27FC236}">
                <a16:creationId xmlns:a16="http://schemas.microsoft.com/office/drawing/2014/main" id="{6E6EC334-6F84-D5A6-DF20-815ED3832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7" name="Picture 6" descr="A black and white logo&#10;&#10;AI-generated content may be incorrect.">
            <a:extLst>
              <a:ext uri="{FF2B5EF4-FFF2-40B4-BE49-F238E27FC236}">
                <a16:creationId xmlns:a16="http://schemas.microsoft.com/office/drawing/2014/main" id="{755AD682-A2C6-EBD7-D02E-F85723DFE40B}"/>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9" name="Picture 8" descr="A blue text with yellow stars&#10;&#10;AI-generated content may be incorrect.">
            <a:extLst>
              <a:ext uri="{FF2B5EF4-FFF2-40B4-BE49-F238E27FC236}">
                <a16:creationId xmlns:a16="http://schemas.microsoft.com/office/drawing/2014/main" id="{8E9848A6-B0B7-709F-4EAC-7E4389BEE41A}"/>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23011308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33E64"/>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078233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33E6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16758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3015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1-column-takeaw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800" y="404284"/>
            <a:ext cx="9408584" cy="960000"/>
          </a:xfrm>
        </p:spPr>
        <p:txBody>
          <a:bodyPr>
            <a:noAutofit/>
          </a:bodyPr>
          <a:lstStyle>
            <a:lvl1pPr>
              <a:defRPr>
                <a:latin typeface="+mj-lt"/>
              </a:defRPr>
            </a:lvl1pPr>
          </a:lstStyle>
          <a:p>
            <a:r>
              <a:rPr lang="en-GB"/>
              <a:t>Slide title, Verdana Pro, 32pt</a:t>
            </a:r>
            <a:br>
              <a:rPr lang="en-GB"/>
            </a:br>
            <a:r>
              <a:rPr lang="en-GB"/>
              <a:t>Max. 2 lines</a:t>
            </a:r>
            <a:endParaRPr lang="en-US"/>
          </a:p>
        </p:txBody>
      </p:sp>
      <p:sp>
        <p:nvSpPr>
          <p:cNvPr id="3" name="Content Placeholder 2"/>
          <p:cNvSpPr>
            <a:spLocks noGrp="1"/>
          </p:cNvSpPr>
          <p:nvPr>
            <p:ph idx="1"/>
          </p:nvPr>
        </p:nvSpPr>
        <p:spPr>
          <a:xfrm>
            <a:off x="431800" y="1653119"/>
            <a:ext cx="9408584" cy="3548803"/>
          </a:xfrm>
        </p:spPr>
        <p:txBody>
          <a:bodyPr>
            <a:noAutofit/>
          </a:bodyPr>
          <a:lstStyle>
            <a:lvl1pPr marL="228594" indent="-228594">
              <a:buFont typeface="Arial" panose="020B0604020202020204" pitchFamily="34" charset="0"/>
              <a:buChar char="•"/>
              <a:defRPr>
                <a:latin typeface="+mn-lt"/>
              </a:defRPr>
            </a:lvl1pPr>
            <a:lvl2pPr>
              <a:defRPr>
                <a:latin typeface="+mn-lt"/>
              </a:defRPr>
            </a:lvl2pPr>
            <a:lvl3pPr>
              <a:defRPr>
                <a:latin typeface="+mn-lt"/>
              </a:defRPr>
            </a:lvl3pPr>
            <a:lvl4pPr marL="1384165" indent="0">
              <a:buNone/>
              <a:defRPr/>
            </a:lvl4pPr>
          </a:lstStyle>
          <a:p>
            <a:pPr lvl="0"/>
            <a:r>
              <a:rPr lang="en-GB"/>
              <a:t>Click to edit Master text styles</a:t>
            </a:r>
          </a:p>
          <a:p>
            <a:pPr lvl="1"/>
            <a:r>
              <a:rPr lang="en-GB"/>
              <a:t>Second level</a:t>
            </a:r>
          </a:p>
          <a:p>
            <a:pPr lvl="2"/>
            <a:r>
              <a:rPr lang="en-GB"/>
              <a:t>Third level</a:t>
            </a:r>
          </a:p>
        </p:txBody>
      </p:sp>
      <p:sp>
        <p:nvSpPr>
          <p:cNvPr id="7" name="Text Placeholder 6">
            <a:extLst>
              <a:ext uri="{FF2B5EF4-FFF2-40B4-BE49-F238E27FC236}">
                <a16:creationId xmlns:a16="http://schemas.microsoft.com/office/drawing/2014/main" id="{3A402703-151F-BCBF-6E81-A8883FC5A8C5}"/>
              </a:ext>
            </a:extLst>
          </p:cNvPr>
          <p:cNvSpPr>
            <a:spLocks noGrp="1"/>
          </p:cNvSpPr>
          <p:nvPr>
            <p:ph type="body" sz="quarter" idx="10" hasCustomPrompt="1"/>
          </p:nvPr>
        </p:nvSpPr>
        <p:spPr>
          <a:xfrm>
            <a:off x="431800" y="5392617"/>
            <a:ext cx="9408584" cy="531935"/>
          </a:xfrm>
          <a:solidFill>
            <a:schemeClr val="accent3"/>
          </a:solidFill>
        </p:spPr>
        <p:txBody>
          <a:bodyPr lIns="72000" tIns="36000" rIns="72000" bIns="36000" anchor="ctr"/>
          <a:lstStyle>
            <a:lvl1pPr marL="12600" indent="0">
              <a:buNone/>
              <a:defRPr sz="1333">
                <a:solidFill>
                  <a:schemeClr val="bg1"/>
                </a:solidFill>
                <a:latin typeface="+mn-lt"/>
              </a:defRPr>
            </a:lvl1pPr>
          </a:lstStyle>
          <a:p>
            <a:pPr lvl="0"/>
            <a:r>
              <a:rPr lang="en-US"/>
              <a:t>Click to add a takeaway message, max. 2 lines</a:t>
            </a:r>
          </a:p>
        </p:txBody>
      </p:sp>
      <p:sp>
        <p:nvSpPr>
          <p:cNvPr id="8" name="Slide Number Placeholder 5">
            <a:extLst>
              <a:ext uri="{FF2B5EF4-FFF2-40B4-BE49-F238E27FC236}">
                <a16:creationId xmlns:a16="http://schemas.microsoft.com/office/drawing/2014/main" id="{45E1A83C-B653-C3DB-1D33-D410BFB5F3AA}"/>
              </a:ext>
            </a:extLst>
          </p:cNvPr>
          <p:cNvSpPr>
            <a:spLocks noGrp="1"/>
          </p:cNvSpPr>
          <p:nvPr>
            <p:ph type="sldNum" sz="quarter" idx="4"/>
          </p:nvPr>
        </p:nvSpPr>
        <p:spPr>
          <a:xfrm>
            <a:off x="431801" y="6308816"/>
            <a:ext cx="395208" cy="288835"/>
          </a:xfrm>
          <a:prstGeom prst="rect">
            <a:avLst/>
          </a:prstGeom>
        </p:spPr>
        <p:txBody>
          <a:bodyPr vert="horz" lIns="0" tIns="0" rIns="91440" bIns="0" rtlCol="0" anchor="t"/>
          <a:lstStyle>
            <a:lvl1pPr algn="l">
              <a:defRPr sz="1050" b="0" i="0">
                <a:solidFill>
                  <a:schemeClr val="tx1">
                    <a:tint val="75000"/>
                  </a:schemeClr>
                </a:solidFill>
                <a:latin typeface="+mn-lt"/>
              </a:defRPr>
            </a:lvl1pPr>
          </a:lstStyle>
          <a:p>
            <a:fld id="{B99660D1-E428-6645-BE6E-E93CDDDCE128}" type="slidenum">
              <a:rPr lang="en-GB" smtClean="0"/>
              <a:pPr/>
              <a:t>‹#›</a:t>
            </a:fld>
            <a:endParaRPr lang="en-GB"/>
          </a:p>
        </p:txBody>
      </p:sp>
      <p:sp>
        <p:nvSpPr>
          <p:cNvPr id="6" name="Footer Placeholder 4">
            <a:extLst>
              <a:ext uri="{FF2B5EF4-FFF2-40B4-BE49-F238E27FC236}">
                <a16:creationId xmlns:a16="http://schemas.microsoft.com/office/drawing/2014/main" id="{CD6A4AA9-2921-BA59-2F2D-827E55B79B23}"/>
              </a:ext>
            </a:extLst>
          </p:cNvPr>
          <p:cNvSpPr>
            <a:spLocks noGrp="1"/>
          </p:cNvSpPr>
          <p:nvPr>
            <p:ph type="ftr" sz="quarter" idx="3"/>
          </p:nvPr>
        </p:nvSpPr>
        <p:spPr>
          <a:xfrm>
            <a:off x="827009" y="6308815"/>
            <a:ext cx="6132591" cy="288836"/>
          </a:xfrm>
          <a:prstGeom prst="rect">
            <a:avLst/>
          </a:prstGeom>
        </p:spPr>
        <p:txBody>
          <a:bodyPr vert="horz" lIns="0" tIns="0" rIns="91440" bIns="0" rtlCol="0" anchor="t"/>
          <a:lstStyle>
            <a:lvl1pPr marL="0" marR="0" indent="0" algn="l" defTabSz="609585" rtl="0" eaLnBrk="1" fontAlgn="auto" latinLnBrk="0" hangingPunct="1">
              <a:lnSpc>
                <a:spcPct val="100000"/>
              </a:lnSpc>
              <a:spcBef>
                <a:spcPts val="0"/>
              </a:spcBef>
              <a:spcAft>
                <a:spcPts val="0"/>
              </a:spcAft>
              <a:buClrTx/>
              <a:buSzTx/>
              <a:buFontTx/>
              <a:buNone/>
              <a:tabLst/>
              <a:defRPr sz="1050" b="0" i="0">
                <a:solidFill>
                  <a:schemeClr val="tx1">
                    <a:tint val="75000"/>
                  </a:schemeClr>
                </a:solidFill>
                <a:latin typeface="+mn-lt"/>
              </a:defRPr>
            </a:lvl1pPr>
          </a:lstStyle>
          <a:p>
            <a:endParaRPr lang="en-GB"/>
          </a:p>
        </p:txBody>
      </p:sp>
      <p:pic>
        <p:nvPicPr>
          <p:cNvPr id="4" name="Picture 3" descr="European Medicines Agency logo">
            <a:extLst>
              <a:ext uri="{FF2B5EF4-FFF2-40B4-BE49-F238E27FC236}">
                <a16:creationId xmlns:a16="http://schemas.microsoft.com/office/drawing/2014/main" id="{F6BF89B5-560D-09BB-08DE-6B46CC50F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6045" y="6287747"/>
            <a:ext cx="1097497" cy="315448"/>
          </a:xfrm>
          <a:prstGeom prst="rect">
            <a:avLst/>
          </a:prstGeom>
        </p:spPr>
      </p:pic>
      <p:pic>
        <p:nvPicPr>
          <p:cNvPr id="9" name="Picture 8" descr="A black and white logo&#10;&#10;AI-generated content may be incorrect.">
            <a:extLst>
              <a:ext uri="{FF2B5EF4-FFF2-40B4-BE49-F238E27FC236}">
                <a16:creationId xmlns:a16="http://schemas.microsoft.com/office/drawing/2014/main" id="{745B7DCC-10B2-2C18-3506-8C90C40882E7}"/>
              </a:ext>
            </a:extLst>
          </p:cNvPr>
          <p:cNvPicPr>
            <a:picLocks noChangeAspect="1"/>
          </p:cNvPicPr>
          <p:nvPr userDrawn="1"/>
        </p:nvPicPr>
        <p:blipFill>
          <a:blip r:embed="rId3"/>
          <a:stretch>
            <a:fillRect/>
          </a:stretch>
        </p:blipFill>
        <p:spPr>
          <a:xfrm>
            <a:off x="7453967" y="6119670"/>
            <a:ext cx="1820703" cy="477980"/>
          </a:xfrm>
          <a:prstGeom prst="rect">
            <a:avLst/>
          </a:prstGeom>
        </p:spPr>
      </p:pic>
      <p:pic>
        <p:nvPicPr>
          <p:cNvPr id="10" name="Picture 9" descr="A blue text with yellow stars&#10;&#10;AI-generated content may be incorrect.">
            <a:extLst>
              <a:ext uri="{FF2B5EF4-FFF2-40B4-BE49-F238E27FC236}">
                <a16:creationId xmlns:a16="http://schemas.microsoft.com/office/drawing/2014/main" id="{AE725DAB-1E4E-F953-E4D3-49D55554F52D}"/>
              </a:ext>
            </a:extLst>
          </p:cNvPr>
          <p:cNvPicPr>
            <a:picLocks noChangeAspect="1"/>
          </p:cNvPicPr>
          <p:nvPr userDrawn="1"/>
        </p:nvPicPr>
        <p:blipFill>
          <a:blip r:embed="rId4"/>
          <a:stretch>
            <a:fillRect/>
          </a:stretch>
        </p:blipFill>
        <p:spPr>
          <a:xfrm>
            <a:off x="10974917" y="6200663"/>
            <a:ext cx="785283" cy="407184"/>
          </a:xfrm>
          <a:prstGeom prst="rect">
            <a:avLst/>
          </a:prstGeom>
        </p:spPr>
      </p:pic>
    </p:spTree>
    <p:extLst>
      <p:ext uri="{BB962C8B-B14F-4D97-AF65-F5344CB8AC3E}">
        <p14:creationId xmlns:p14="http://schemas.microsoft.com/office/powerpoint/2010/main" val="17617883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0.xml"/><Relationship Id="rId7" Type="http://schemas.openxmlformats.org/officeDocument/2006/relationships/image" Target="../media/image14.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4.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400764"/>
            <a:ext cx="9408584" cy="960000"/>
          </a:xfrm>
          <a:prstGeom prst="rect">
            <a:avLst/>
          </a:prstGeom>
        </p:spPr>
        <p:txBody>
          <a:bodyPr vert="horz" lIns="0" tIns="45720" rIns="91440" bIns="0" rtlCol="0" anchor="t">
            <a:noAutofit/>
          </a:bodyPr>
          <a:lstStyle/>
          <a:p>
            <a:r>
              <a:rPr lang="en-GB"/>
              <a:t>Slide title, Verdana Pro, 32pt</a:t>
            </a:r>
            <a:br>
              <a:rPr lang="en-GB"/>
            </a:br>
            <a:r>
              <a:rPr lang="en-GB"/>
              <a:t>max. 2 lines</a:t>
            </a:r>
            <a:endParaRPr lang="en-US"/>
          </a:p>
        </p:txBody>
      </p:sp>
      <p:sp>
        <p:nvSpPr>
          <p:cNvPr id="3" name="Text Placeholder 2"/>
          <p:cNvSpPr>
            <a:spLocks noGrp="1"/>
          </p:cNvSpPr>
          <p:nvPr>
            <p:ph type="body" idx="1"/>
          </p:nvPr>
        </p:nvSpPr>
        <p:spPr>
          <a:xfrm>
            <a:off x="431800" y="1653118"/>
            <a:ext cx="9408584" cy="4271433"/>
          </a:xfrm>
          <a:prstGeom prst="rect">
            <a:avLst/>
          </a:prstGeom>
        </p:spPr>
        <p:txBody>
          <a:bodyPr vert="horz" lIns="0" tIns="45720" rIns="0" bIns="45720" rtlCol="0">
            <a:noAutofit/>
          </a:bodyPr>
          <a:lstStyle/>
          <a:p>
            <a:pPr lvl="0"/>
            <a:r>
              <a:rPr lang="en-GB"/>
              <a:t>Click to edit Master text styles</a:t>
            </a:r>
          </a:p>
          <a:p>
            <a:pPr lvl="1"/>
            <a:r>
              <a:rPr lang="en-GB"/>
              <a:t>Second level</a:t>
            </a:r>
          </a:p>
          <a:p>
            <a:pPr lvl="2"/>
            <a:r>
              <a:rPr lang="en-GB"/>
              <a:t>Third level</a:t>
            </a:r>
          </a:p>
        </p:txBody>
      </p:sp>
      <p:sp>
        <p:nvSpPr>
          <p:cNvPr id="5" name="MSIPCMContentMarking" descr="{&quot;HashCode&quot;:171484491,&quot;Placement&quot;:&quot;Footer&quot;,&quot;Top&quot;:523.417664,&quot;Left&quot;:334.660858,&quot;SlideWidth&quot;:960,&quot;SlideHeight&quot;:540}">
            <a:extLst>
              <a:ext uri="{FF2B5EF4-FFF2-40B4-BE49-F238E27FC236}">
                <a16:creationId xmlns:a16="http://schemas.microsoft.com/office/drawing/2014/main" id="{A08AC4CD-D12F-1B4A-8FE8-A9FA71E1BDD5}"/>
              </a:ext>
            </a:extLst>
          </p:cNvPr>
          <p:cNvSpPr txBox="1"/>
          <p:nvPr userDrawn="1"/>
        </p:nvSpPr>
        <p:spPr>
          <a:xfrm>
            <a:off x="4250193" y="6698841"/>
            <a:ext cx="3691615" cy="107722"/>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737373"/>
                </a:solidFill>
                <a:latin typeface="Verdana Pro" panose="020B0604030504040204" pitchFamily="34" charset="0"/>
              </a:rPr>
              <a:t>Classified as internal/staff &amp; contractors by the European Medicines Agency </a:t>
            </a:r>
            <a:endParaRPr lang="en-NL" sz="700">
              <a:solidFill>
                <a:srgbClr val="737373"/>
              </a:solidFill>
              <a:latin typeface="Verdana Pro" panose="020B0604030504040204" pitchFamily="34" charset="0"/>
            </a:endParaRPr>
          </a:p>
        </p:txBody>
      </p:sp>
    </p:spTree>
    <p:extLst>
      <p:ext uri="{BB962C8B-B14F-4D97-AF65-F5344CB8AC3E}">
        <p14:creationId xmlns:p14="http://schemas.microsoft.com/office/powerpoint/2010/main" val="2978758674"/>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72" r:id="rId3"/>
    <p:sldLayoutId id="2147483723" r:id="rId4"/>
    <p:sldLayoutId id="2147483710" r:id="rId5"/>
    <p:sldLayoutId id="2147483715" r:id="rId6"/>
    <p:sldLayoutId id="2147483712" r:id="rId7"/>
    <p:sldLayoutId id="2147483686" r:id="rId8"/>
    <p:sldLayoutId id="2147483693" r:id="rId9"/>
    <p:sldLayoutId id="2147483664" r:id="rId10"/>
    <p:sldLayoutId id="2147483737" r:id="rId11"/>
    <p:sldLayoutId id="2147483694" r:id="rId12"/>
    <p:sldLayoutId id="2147483692" r:id="rId13"/>
    <p:sldLayoutId id="2147483688" r:id="rId14"/>
    <p:sldLayoutId id="2147483691" r:id="rId15"/>
    <p:sldLayoutId id="2147483757" r:id="rId16"/>
    <p:sldLayoutId id="2147483756" r:id="rId17"/>
    <p:sldLayoutId id="2147483703" r:id="rId18"/>
    <p:sldLayoutId id="2147483666" r:id="rId19"/>
    <p:sldLayoutId id="2147483667" r:id="rId20"/>
    <p:sldLayoutId id="2147483728" r:id="rId21"/>
    <p:sldLayoutId id="2147483755" r:id="rId22"/>
    <p:sldLayoutId id="2147483751" r:id="rId23"/>
    <p:sldLayoutId id="2147483689" r:id="rId24"/>
    <p:sldLayoutId id="2147483695" r:id="rId25"/>
    <p:sldLayoutId id="2147483696" r:id="rId26"/>
    <p:sldLayoutId id="2147483700" r:id="rId27"/>
    <p:sldLayoutId id="2147483679" r:id="rId28"/>
    <p:sldLayoutId id="2147483699" r:id="rId29"/>
    <p:sldLayoutId id="2147483684" r:id="rId30"/>
    <p:sldLayoutId id="2147483698" r:id="rId31"/>
    <p:sldLayoutId id="2147483709" r:id="rId32"/>
    <p:sldLayoutId id="2147483717" r:id="rId33"/>
    <p:sldLayoutId id="2147483718" r:id="rId34"/>
    <p:sldLayoutId id="2147483749" r:id="rId35"/>
    <p:sldLayoutId id="2147483738" r:id="rId36"/>
    <p:sldLayoutId id="2147483721" r:id="rId37"/>
    <p:sldLayoutId id="2147483720" r:id="rId38"/>
    <p:sldLayoutId id="2147483702" r:id="rId39"/>
    <p:sldLayoutId id="2147483701" r:id="rId40"/>
    <p:sldLayoutId id="2147483708" r:id="rId41"/>
    <p:sldLayoutId id="2147483735" r:id="rId42"/>
    <p:sldLayoutId id="2147483705" r:id="rId43"/>
    <p:sldLayoutId id="2147483731" r:id="rId44"/>
    <p:sldLayoutId id="2147483682" r:id="rId45"/>
    <p:sldLayoutId id="2147483675" r:id="rId46"/>
    <p:sldLayoutId id="2147483744" r:id="rId47"/>
    <p:sldLayoutId id="2147483746" r:id="rId48"/>
    <p:sldLayoutId id="2147483743" r:id="rId49"/>
  </p:sldLayoutIdLst>
  <p:hf hdr="0" ftr="0" dt="0"/>
  <p:txStyles>
    <p:titleStyle>
      <a:lvl1pPr algn="l" defTabSz="914377" rtl="0" eaLnBrk="1" latinLnBrk="0" hangingPunct="1">
        <a:lnSpc>
          <a:spcPct val="90000"/>
        </a:lnSpc>
        <a:spcBef>
          <a:spcPct val="0"/>
        </a:spcBef>
        <a:buNone/>
        <a:defRPr sz="3200" b="0" i="0" kern="1200">
          <a:solidFill>
            <a:schemeClr val="tx2"/>
          </a:solidFill>
          <a:latin typeface="+mj-lt"/>
          <a:ea typeface="+mj-ea"/>
          <a:cs typeface="+mj-cs"/>
        </a:defRPr>
      </a:lvl1pPr>
    </p:titleStyle>
    <p:bodyStyle>
      <a:lvl1pPr marL="228594" indent="-215995" algn="l" defTabSz="914377" rtl="0" eaLnBrk="1" latinLnBrk="0" hangingPunct="1">
        <a:lnSpc>
          <a:spcPct val="110000"/>
        </a:lnSpc>
        <a:spcBef>
          <a:spcPts val="0"/>
        </a:spcBef>
        <a:spcAft>
          <a:spcPts val="1200"/>
        </a:spcAft>
        <a:buFont typeface="Arial" panose="020B0604020202020204" pitchFamily="34" charset="0"/>
        <a:buChar char="•"/>
        <a:defRPr sz="1600" b="0" i="0" kern="1200">
          <a:solidFill>
            <a:schemeClr val="tx1"/>
          </a:solidFill>
          <a:latin typeface="+mn-lt"/>
          <a:ea typeface="+mn-ea"/>
          <a:cs typeface="+mn-cs"/>
        </a:defRPr>
      </a:lvl1pPr>
      <a:lvl2pPr marL="685783" indent="-215995" algn="l" defTabSz="914377" rtl="0" eaLnBrk="1" latinLnBrk="0" hangingPunct="1">
        <a:lnSpc>
          <a:spcPct val="110000"/>
        </a:lnSpc>
        <a:spcBef>
          <a:spcPts val="0"/>
        </a:spcBef>
        <a:spcAft>
          <a:spcPts val="1200"/>
        </a:spcAft>
        <a:buFont typeface="Verdana Pro" panose="020B0604030504040204" pitchFamily="34" charset="0"/>
        <a:buChar char="◦"/>
        <a:defRPr sz="1400" b="0" i="0" kern="1200">
          <a:solidFill>
            <a:schemeClr val="tx1"/>
          </a:solidFill>
          <a:latin typeface="+mn-lt"/>
          <a:ea typeface="+mn-ea"/>
          <a:cs typeface="+mn-cs"/>
        </a:defRPr>
      </a:lvl2pPr>
      <a:lvl3pPr marL="1142971" indent="-215995" algn="l" defTabSz="914377" rtl="0" eaLnBrk="1" latinLnBrk="0" hangingPunct="1">
        <a:lnSpc>
          <a:spcPct val="110000"/>
        </a:lnSpc>
        <a:spcBef>
          <a:spcPts val="0"/>
        </a:spcBef>
        <a:spcAft>
          <a:spcPts val="1200"/>
        </a:spcAft>
        <a:buFont typeface="Verdana Pro" panose="020B0604030504040204" pitchFamily="34" charset="0"/>
        <a:buChar char="–"/>
        <a:defRPr sz="1400" b="0" i="0" kern="1200">
          <a:solidFill>
            <a:schemeClr val="tx1"/>
          </a:solidFill>
          <a:latin typeface="+mn-lt"/>
          <a:ea typeface="+mn-ea"/>
          <a:cs typeface="+mn-cs"/>
        </a:defRPr>
      </a:lvl3pPr>
      <a:lvl4pPr marL="1600160" indent="-215995" algn="l" defTabSz="914377" rtl="0" eaLnBrk="1" latinLnBrk="0" hangingPunct="1">
        <a:lnSpc>
          <a:spcPct val="110000"/>
        </a:lnSpc>
        <a:spcBef>
          <a:spcPts val="500"/>
        </a:spcBef>
        <a:spcAft>
          <a:spcPts val="1200"/>
        </a:spcAft>
        <a:buFont typeface="Verdana Pro" panose="020B0604030504040204" pitchFamily="34" charset="0"/>
        <a:buChar char="–"/>
        <a:defRPr sz="1400" b="0" i="0" kern="1200">
          <a:solidFill>
            <a:schemeClr val="tx1"/>
          </a:solidFill>
          <a:latin typeface="+mn-lt"/>
          <a:ea typeface="+mn-ea"/>
          <a:cs typeface="+mn-cs"/>
        </a:defRPr>
      </a:lvl4pPr>
      <a:lvl5pPr marL="2057349" indent="-215995" algn="l" defTabSz="914377" rtl="0" eaLnBrk="1" latinLnBrk="0" hangingPunct="1">
        <a:lnSpc>
          <a:spcPct val="110000"/>
        </a:lnSpc>
        <a:spcBef>
          <a:spcPts val="500"/>
        </a:spcBef>
        <a:spcAft>
          <a:spcPts val="1200"/>
        </a:spcAft>
        <a:buSzPct val="100000"/>
        <a:buFont typeface="Verdana Pro" panose="020B060403050404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72" userDrawn="1">
          <p15:clr>
            <a:srgbClr val="F26B43"/>
          </p15:clr>
        </p15:guide>
        <p15:guide id="4" pos="7408" userDrawn="1">
          <p15:clr>
            <a:srgbClr val="F26B43"/>
          </p15:clr>
        </p15:guide>
        <p15:guide id="5" orient="horz" pos="860" userDrawn="1">
          <p15:clr>
            <a:srgbClr val="F26B43"/>
          </p15:clr>
        </p15:guide>
        <p15:guide id="6" orient="horz" pos="3913" userDrawn="1">
          <p15:clr>
            <a:srgbClr val="F26B43"/>
          </p15:clr>
        </p15:guide>
        <p15:guide id="7" pos="756" userDrawn="1">
          <p15:clr>
            <a:srgbClr val="F26B43"/>
          </p15:clr>
        </p15:guide>
        <p15:guide id="8" pos="876" userDrawn="1">
          <p15:clr>
            <a:srgbClr val="F26B43"/>
          </p15:clr>
        </p15:guide>
        <p15:guide id="9" pos="1360" userDrawn="1">
          <p15:clr>
            <a:srgbClr val="F26B43"/>
          </p15:clr>
        </p15:guide>
        <p15:guide id="10" pos="1965" userDrawn="1">
          <p15:clr>
            <a:srgbClr val="F26B43"/>
          </p15:clr>
        </p15:guide>
        <p15:guide id="11" pos="1481" userDrawn="1">
          <p15:clr>
            <a:srgbClr val="F26B43"/>
          </p15:clr>
        </p15:guide>
        <p15:guide id="12" pos="3780" userDrawn="1">
          <p15:clr>
            <a:srgbClr val="F26B43"/>
          </p15:clr>
        </p15:guide>
        <p15:guide id="13" pos="3900" userDrawn="1">
          <p15:clr>
            <a:srgbClr val="F26B43"/>
          </p15:clr>
        </p15:guide>
        <p15:guide id="14" pos="4384" userDrawn="1">
          <p15:clr>
            <a:srgbClr val="F26B43"/>
          </p15:clr>
        </p15:guide>
        <p15:guide id="15" pos="4505" userDrawn="1">
          <p15:clr>
            <a:srgbClr val="F26B43"/>
          </p15:clr>
        </p15:guide>
        <p15:guide id="16" pos="4989" userDrawn="1">
          <p15:clr>
            <a:srgbClr val="F26B43"/>
          </p15:clr>
        </p15:guide>
        <p15:guide id="17" pos="5111" userDrawn="1">
          <p15:clr>
            <a:srgbClr val="F26B43"/>
          </p15:clr>
        </p15:guide>
        <p15:guide id="18" pos="5593" userDrawn="1">
          <p15:clr>
            <a:srgbClr val="F26B43"/>
          </p15:clr>
        </p15:guide>
        <p15:guide id="19" pos="5715" userDrawn="1">
          <p15:clr>
            <a:srgbClr val="F26B43"/>
          </p15:clr>
        </p15:guide>
        <p15:guide id="20" pos="6199" userDrawn="1">
          <p15:clr>
            <a:srgbClr val="F26B43"/>
          </p15:clr>
        </p15:guide>
        <p15:guide id="21" pos="6320" userDrawn="1">
          <p15:clr>
            <a:srgbClr val="F26B43"/>
          </p15:clr>
        </p15:guide>
        <p15:guide id="22" pos="6804" userDrawn="1">
          <p15:clr>
            <a:srgbClr val="F26B43"/>
          </p15:clr>
        </p15:guide>
        <p15:guide id="23" pos="6924" userDrawn="1">
          <p15:clr>
            <a:srgbClr val="F26B43"/>
          </p15:clr>
        </p15:guide>
        <p15:guide id="24" pos="2087" userDrawn="1">
          <p15:clr>
            <a:srgbClr val="F26B43"/>
          </p15:clr>
        </p15:guide>
        <p15:guide id="25" pos="2569" userDrawn="1">
          <p15:clr>
            <a:srgbClr val="F26B43"/>
          </p15:clr>
        </p15:guide>
        <p15:guide id="26" pos="2691" userDrawn="1">
          <p15:clr>
            <a:srgbClr val="F26B43"/>
          </p15:clr>
        </p15:guide>
        <p15:guide id="27" pos="3175" userDrawn="1">
          <p15:clr>
            <a:srgbClr val="F26B43"/>
          </p15:clr>
        </p15:guide>
        <p15:guide id="28" pos="3296" userDrawn="1">
          <p15:clr>
            <a:srgbClr val="F26B43"/>
          </p15:clr>
        </p15:guide>
        <p15:guide id="29" orient="horz" pos="1041" userDrawn="1">
          <p15:clr>
            <a:srgbClr val="F26B43"/>
          </p15:clr>
        </p15:guide>
        <p15:guide id="30" orient="horz" pos="4156" userDrawn="1">
          <p15:clr>
            <a:srgbClr val="F26B43"/>
          </p15:clr>
        </p15:guide>
        <p15:guide id="31" orient="horz" pos="3732" userDrawn="1">
          <p15:clr>
            <a:srgbClr val="F26B43"/>
          </p15:clr>
        </p15:guide>
        <p15:guide id="33" orient="horz" pos="25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47818-7B2B-BFCB-3C01-E3BC6C9DE5AD}"/>
              </a:ext>
            </a:extLst>
          </p:cNvPr>
          <p:cNvSpPr>
            <a:spLocks noGrp="1"/>
          </p:cNvSpPr>
          <p:nvPr>
            <p:ph type="title"/>
          </p:nvPr>
        </p:nvSpPr>
        <p:spPr>
          <a:xfrm>
            <a:off x="832955" y="0"/>
            <a:ext cx="8770704" cy="104796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94B2E9B1-16EA-5371-5987-17947AB65AF4}"/>
              </a:ext>
            </a:extLst>
          </p:cNvPr>
          <p:cNvSpPr>
            <a:spLocks noGrp="1"/>
          </p:cNvSpPr>
          <p:nvPr>
            <p:ph type="body" idx="1"/>
          </p:nvPr>
        </p:nvSpPr>
        <p:spPr>
          <a:xfrm>
            <a:off x="838200" y="1447786"/>
            <a:ext cx="10515600" cy="4514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a:extLst>
              <a:ext uri="{FF2B5EF4-FFF2-40B4-BE49-F238E27FC236}">
                <a16:creationId xmlns:a16="http://schemas.microsoft.com/office/drawing/2014/main" id="{D6BD22C5-EEC6-C5CF-1317-734B23B7C2E2}"/>
              </a:ext>
            </a:extLst>
          </p:cNvPr>
          <p:cNvSpPr/>
          <p:nvPr userDrawn="1"/>
        </p:nvSpPr>
        <p:spPr>
          <a:xfrm>
            <a:off x="-10159" y="0"/>
            <a:ext cx="421557" cy="6858000"/>
          </a:xfrm>
          <a:prstGeom prst="rect">
            <a:avLst/>
          </a:prstGeom>
          <a:solidFill>
            <a:srgbClr val="2771B4"/>
          </a:solidFill>
          <a:ln>
            <a:solidFill>
              <a:srgbClr val="0057A8"/>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5ADDE00-66F1-3C7C-E154-D53CB040E992}"/>
              </a:ext>
            </a:extLst>
          </p:cNvPr>
          <p:cNvSpPr/>
          <p:nvPr userDrawn="1"/>
        </p:nvSpPr>
        <p:spPr>
          <a:xfrm>
            <a:off x="452419" y="0"/>
            <a:ext cx="194853" cy="6858000"/>
          </a:xfrm>
          <a:prstGeom prst="rect">
            <a:avLst/>
          </a:prstGeom>
          <a:solidFill>
            <a:srgbClr val="FEB620"/>
          </a:solidFill>
          <a:ln>
            <a:solidFill>
              <a:srgbClr val="FEBB3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ooter Placeholder 4">
            <a:extLst>
              <a:ext uri="{FF2B5EF4-FFF2-40B4-BE49-F238E27FC236}">
                <a16:creationId xmlns:a16="http://schemas.microsoft.com/office/drawing/2014/main" id="{77A310E2-B45E-E2F0-E19E-E2F4AD2C748C}"/>
              </a:ext>
            </a:extLst>
          </p:cNvPr>
          <p:cNvSpPr>
            <a:spLocks noGrp="1"/>
          </p:cNvSpPr>
          <p:nvPr>
            <p:ph type="ftr" sz="quarter" idx="3"/>
          </p:nvPr>
        </p:nvSpPr>
        <p:spPr>
          <a:xfrm>
            <a:off x="832955" y="6338236"/>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9" name="Slide Number Placeholder 5">
            <a:extLst>
              <a:ext uri="{FF2B5EF4-FFF2-40B4-BE49-F238E27FC236}">
                <a16:creationId xmlns:a16="http://schemas.microsoft.com/office/drawing/2014/main" id="{69247CBF-66A2-80C2-4532-21C77733ACBA}"/>
              </a:ext>
            </a:extLst>
          </p:cNvPr>
          <p:cNvSpPr>
            <a:spLocks noGrp="1"/>
          </p:cNvSpPr>
          <p:nvPr>
            <p:ph type="sldNum" sz="quarter" idx="4"/>
          </p:nvPr>
        </p:nvSpPr>
        <p:spPr>
          <a:xfrm>
            <a:off x="6768934" y="6338237"/>
            <a:ext cx="3098939"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E5F6CE-DD64-4A2B-BCC0-154114370E8E}" type="slidenum">
              <a:rPr lang="en-GB" smtClean="0"/>
              <a:t>‹#›</a:t>
            </a:fld>
            <a:endParaRPr lang="en-GB"/>
          </a:p>
        </p:txBody>
      </p:sp>
      <p:pic>
        <p:nvPicPr>
          <p:cNvPr id="5" name="Picture 4">
            <a:extLst>
              <a:ext uri="{FF2B5EF4-FFF2-40B4-BE49-F238E27FC236}">
                <a16:creationId xmlns:a16="http://schemas.microsoft.com/office/drawing/2014/main" id="{59192982-B8BB-7F48-A055-2C44E0DEE775}"/>
              </a:ext>
            </a:extLst>
          </p:cNvPr>
          <p:cNvPicPr>
            <a:picLocks noChangeAspect="1"/>
          </p:cNvPicPr>
          <p:nvPr userDrawn="1"/>
        </p:nvPicPr>
        <p:blipFill>
          <a:blip r:embed="rId14"/>
          <a:stretch>
            <a:fillRect/>
          </a:stretch>
        </p:blipFill>
        <p:spPr>
          <a:xfrm>
            <a:off x="10745235" y="6135117"/>
            <a:ext cx="1417890" cy="694362"/>
          </a:xfrm>
          <a:prstGeom prst="rect">
            <a:avLst/>
          </a:prstGeom>
        </p:spPr>
      </p:pic>
      <p:sp>
        <p:nvSpPr>
          <p:cNvPr id="6" name="TextBox 5">
            <a:extLst>
              <a:ext uri="{FF2B5EF4-FFF2-40B4-BE49-F238E27FC236}">
                <a16:creationId xmlns:a16="http://schemas.microsoft.com/office/drawing/2014/main" id="{300D3BCE-0F58-9F3C-C7F1-F23E9A1B425A}"/>
              </a:ext>
            </a:extLst>
          </p:cNvPr>
          <p:cNvSpPr txBox="1"/>
          <p:nvPr userDrawn="1">
            <p:extLst>
              <p:ext uri="{1162E1C5-73C7-4A58-AE30-91384D911F3F}">
                <p184:classification xmlns:p184="http://schemas.microsoft.com/office/powerpoint/2018/4/main" val="ftr"/>
              </p:ext>
            </p:extLst>
          </p:nvPr>
        </p:nvSpPr>
        <p:spPr>
          <a:xfrm>
            <a:off x="4883150" y="6687820"/>
            <a:ext cx="2489200" cy="106680"/>
          </a:xfrm>
          <a:prstGeom prst="rect">
            <a:avLst/>
          </a:prstGeom>
        </p:spPr>
        <p:txBody>
          <a:bodyPr horzOverflow="overflow" lIns="0" tIns="0" rIns="0" bIns="0">
            <a:spAutoFit/>
          </a:bodyPr>
          <a:lstStyle/>
          <a:p>
            <a:pPr algn="l"/>
            <a:r>
              <a:rPr lang="en-GB" sz="700">
                <a:solidFill>
                  <a:srgbClr val="737373">
                    <a:alpha val="50000"/>
                  </a:srgbClr>
                </a:solidFill>
                <a:latin typeface="Verdana" panose="020B0604030504040204" pitchFamily="34" charset="0"/>
                <a:ea typeface="Verdana" panose="020B0604030504040204" pitchFamily="34" charset="0"/>
              </a:rPr>
              <a:t>Classified as public by the European Medicines Agency </a:t>
            </a:r>
          </a:p>
        </p:txBody>
      </p:sp>
    </p:spTree>
    <p:extLst>
      <p:ext uri="{BB962C8B-B14F-4D97-AF65-F5344CB8AC3E}">
        <p14:creationId xmlns:p14="http://schemas.microsoft.com/office/powerpoint/2010/main" val="219409487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hdr="0" ftr="0" dt="0"/>
  <p:txStyles>
    <p:titleStyle>
      <a:lvl1pPr algn="l" defTabSz="914400" rtl="0" eaLnBrk="1" latinLnBrk="0" hangingPunct="1">
        <a:lnSpc>
          <a:spcPct val="90000"/>
        </a:lnSpc>
        <a:spcBef>
          <a:spcPct val="0"/>
        </a:spcBef>
        <a:buNone/>
        <a:defRPr sz="4400" kern="1200">
          <a:solidFill>
            <a:srgbClr val="2771B4"/>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771B4"/>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771B4"/>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771B4"/>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771B4"/>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771B4"/>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Naam dia"/>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Naam dia</a:t>
            </a:r>
          </a:p>
        </p:txBody>
      </p:sp>
      <p:sp>
        <p:nvSpPr>
          <p:cNvPr id="3" name="Hoofdtekst - niveau één…"/>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4" name="Dianummer"/>
          <p:cNvSpPr txBox="1">
            <a:spLocks noGrp="1"/>
          </p:cNvSpPr>
          <p:nvPr>
            <p:ph type="sldNum" sz="quarter" idx="2"/>
          </p:nvPr>
        </p:nvSpPr>
        <p:spPr>
          <a:xfrm>
            <a:off x="6000750" y="6486708"/>
            <a:ext cx="237244"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202523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ransition spd="med"/>
  <p:hf hdr="0" ftr="0" dt="0"/>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Helvetica Neue"/>
          <a:ea typeface="Helvetica Neue"/>
          <a:cs typeface="Helvetica Neue"/>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231423" y="839444"/>
            <a:ext cx="65405" cy="51435"/>
          </a:xfrm>
          <a:custGeom>
            <a:avLst/>
            <a:gdLst/>
            <a:ahLst/>
            <a:cxnLst/>
            <a:rect l="l" t="t" r="r" b="b"/>
            <a:pathLst>
              <a:path w="65404" h="51434">
                <a:moveTo>
                  <a:pt x="65189" y="38100"/>
                </a:moveTo>
                <a:lnTo>
                  <a:pt x="14262" y="38100"/>
                </a:lnTo>
                <a:lnTo>
                  <a:pt x="14262" y="0"/>
                </a:lnTo>
                <a:lnTo>
                  <a:pt x="0" y="0"/>
                </a:lnTo>
                <a:lnTo>
                  <a:pt x="0" y="38100"/>
                </a:lnTo>
                <a:lnTo>
                  <a:pt x="0" y="50812"/>
                </a:lnTo>
                <a:lnTo>
                  <a:pt x="65189" y="50812"/>
                </a:lnTo>
                <a:lnTo>
                  <a:pt x="65189" y="38100"/>
                </a:lnTo>
                <a:close/>
              </a:path>
            </a:pathLst>
          </a:custGeom>
          <a:solidFill>
            <a:srgbClr val="005C8D"/>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9820101" y="777551"/>
            <a:ext cx="1389546" cy="233883"/>
          </a:xfrm>
          <a:prstGeom prst="rect">
            <a:avLst/>
          </a:prstGeom>
        </p:spPr>
      </p:pic>
      <p:sp>
        <p:nvSpPr>
          <p:cNvPr id="18" name="bg object 18"/>
          <p:cNvSpPr/>
          <p:nvPr/>
        </p:nvSpPr>
        <p:spPr>
          <a:xfrm>
            <a:off x="11231423" y="779741"/>
            <a:ext cx="65405" cy="60325"/>
          </a:xfrm>
          <a:custGeom>
            <a:avLst/>
            <a:gdLst/>
            <a:ahLst/>
            <a:cxnLst/>
            <a:rect l="l" t="t" r="r" b="b"/>
            <a:pathLst>
              <a:path w="65404" h="60325">
                <a:moveTo>
                  <a:pt x="65036" y="0"/>
                </a:moveTo>
                <a:lnTo>
                  <a:pt x="0" y="0"/>
                </a:lnTo>
                <a:lnTo>
                  <a:pt x="0" y="12700"/>
                </a:lnTo>
                <a:lnTo>
                  <a:pt x="0" y="47002"/>
                </a:lnTo>
                <a:lnTo>
                  <a:pt x="0" y="59702"/>
                </a:lnTo>
                <a:lnTo>
                  <a:pt x="61391" y="59702"/>
                </a:lnTo>
                <a:lnTo>
                  <a:pt x="61391" y="47002"/>
                </a:lnTo>
                <a:lnTo>
                  <a:pt x="14262" y="47002"/>
                </a:lnTo>
                <a:lnTo>
                  <a:pt x="14262" y="12700"/>
                </a:lnTo>
                <a:lnTo>
                  <a:pt x="65036" y="12700"/>
                </a:lnTo>
                <a:lnTo>
                  <a:pt x="65036" y="0"/>
                </a:lnTo>
                <a:close/>
              </a:path>
            </a:pathLst>
          </a:custGeom>
          <a:solidFill>
            <a:srgbClr val="005C8D"/>
          </a:solidFill>
        </p:spPr>
        <p:txBody>
          <a:bodyPr wrap="square" lIns="0" tIns="0" rIns="0" bIns="0" rtlCol="0"/>
          <a:lstStyle/>
          <a:p>
            <a:endParaRPr/>
          </a:p>
        </p:txBody>
      </p:sp>
      <p:pic>
        <p:nvPicPr>
          <p:cNvPr id="19" name="bg object 19"/>
          <p:cNvPicPr/>
          <p:nvPr/>
        </p:nvPicPr>
        <p:blipFill>
          <a:blip r:embed="rId8" cstate="print"/>
          <a:stretch>
            <a:fillRect/>
          </a:stretch>
        </p:blipFill>
        <p:spPr>
          <a:xfrm>
            <a:off x="11330804" y="777552"/>
            <a:ext cx="144721" cy="113841"/>
          </a:xfrm>
          <a:prstGeom prst="rect">
            <a:avLst/>
          </a:prstGeom>
        </p:spPr>
      </p:pic>
      <p:sp>
        <p:nvSpPr>
          <p:cNvPr id="20" name="bg object 20"/>
          <p:cNvSpPr/>
          <p:nvPr/>
        </p:nvSpPr>
        <p:spPr>
          <a:xfrm>
            <a:off x="11505057" y="779741"/>
            <a:ext cx="65405" cy="111125"/>
          </a:xfrm>
          <a:custGeom>
            <a:avLst/>
            <a:gdLst/>
            <a:ahLst/>
            <a:cxnLst/>
            <a:rect l="l" t="t" r="r" b="b"/>
            <a:pathLst>
              <a:path w="65404" h="111125">
                <a:moveTo>
                  <a:pt x="65265" y="97802"/>
                </a:moveTo>
                <a:lnTo>
                  <a:pt x="14338" y="97802"/>
                </a:lnTo>
                <a:lnTo>
                  <a:pt x="14338" y="59702"/>
                </a:lnTo>
                <a:lnTo>
                  <a:pt x="61391" y="59702"/>
                </a:lnTo>
                <a:lnTo>
                  <a:pt x="61391" y="47002"/>
                </a:lnTo>
                <a:lnTo>
                  <a:pt x="14338" y="47002"/>
                </a:lnTo>
                <a:lnTo>
                  <a:pt x="14338" y="12700"/>
                </a:lnTo>
                <a:lnTo>
                  <a:pt x="65036" y="12700"/>
                </a:lnTo>
                <a:lnTo>
                  <a:pt x="65036" y="0"/>
                </a:lnTo>
                <a:lnTo>
                  <a:pt x="0" y="0"/>
                </a:lnTo>
                <a:lnTo>
                  <a:pt x="0" y="12700"/>
                </a:lnTo>
                <a:lnTo>
                  <a:pt x="0" y="47002"/>
                </a:lnTo>
                <a:lnTo>
                  <a:pt x="0" y="59702"/>
                </a:lnTo>
                <a:lnTo>
                  <a:pt x="0" y="97802"/>
                </a:lnTo>
                <a:lnTo>
                  <a:pt x="0" y="110515"/>
                </a:lnTo>
                <a:lnTo>
                  <a:pt x="65265" y="110515"/>
                </a:lnTo>
                <a:lnTo>
                  <a:pt x="65265" y="97802"/>
                </a:lnTo>
                <a:close/>
              </a:path>
            </a:pathLst>
          </a:custGeom>
          <a:solidFill>
            <a:srgbClr val="005C8D"/>
          </a:solidFill>
        </p:spPr>
        <p:txBody>
          <a:bodyPr wrap="square" lIns="0" tIns="0" rIns="0" bIns="0" rtlCol="0"/>
          <a:lstStyle/>
          <a:p>
            <a:endParaRPr/>
          </a:p>
        </p:txBody>
      </p:sp>
      <p:pic>
        <p:nvPicPr>
          <p:cNvPr id="21" name="bg object 21"/>
          <p:cNvPicPr/>
          <p:nvPr/>
        </p:nvPicPr>
        <p:blipFill>
          <a:blip r:embed="rId9" cstate="print"/>
          <a:stretch>
            <a:fillRect/>
          </a:stretch>
        </p:blipFill>
        <p:spPr>
          <a:xfrm>
            <a:off x="11599473" y="779258"/>
            <a:ext cx="81314" cy="110507"/>
          </a:xfrm>
          <a:prstGeom prst="rect">
            <a:avLst/>
          </a:prstGeom>
        </p:spPr>
      </p:pic>
      <p:sp>
        <p:nvSpPr>
          <p:cNvPr id="22" name="bg object 22"/>
          <p:cNvSpPr/>
          <p:nvPr/>
        </p:nvSpPr>
        <p:spPr>
          <a:xfrm>
            <a:off x="9776447" y="479005"/>
            <a:ext cx="266065" cy="234315"/>
          </a:xfrm>
          <a:custGeom>
            <a:avLst/>
            <a:gdLst/>
            <a:ahLst/>
            <a:cxnLst/>
            <a:rect l="l" t="t" r="r" b="b"/>
            <a:pathLst>
              <a:path w="266065" h="234315">
                <a:moveTo>
                  <a:pt x="222161" y="198907"/>
                </a:moveTo>
                <a:lnTo>
                  <a:pt x="43649" y="198907"/>
                </a:lnTo>
                <a:lnTo>
                  <a:pt x="43649" y="234188"/>
                </a:lnTo>
                <a:lnTo>
                  <a:pt x="222161" y="234188"/>
                </a:lnTo>
                <a:lnTo>
                  <a:pt x="222161" y="198907"/>
                </a:lnTo>
                <a:close/>
              </a:path>
              <a:path w="266065" h="234315">
                <a:moveTo>
                  <a:pt x="265811" y="111760"/>
                </a:moveTo>
                <a:lnTo>
                  <a:pt x="262890" y="99060"/>
                </a:lnTo>
                <a:lnTo>
                  <a:pt x="256209" y="91440"/>
                </a:lnTo>
                <a:lnTo>
                  <a:pt x="247980" y="87185"/>
                </a:lnTo>
                <a:lnTo>
                  <a:pt x="247980" y="121920"/>
                </a:lnTo>
                <a:lnTo>
                  <a:pt x="245110" y="135890"/>
                </a:lnTo>
                <a:lnTo>
                  <a:pt x="236512" y="143510"/>
                </a:lnTo>
                <a:lnTo>
                  <a:pt x="229654" y="143510"/>
                </a:lnTo>
                <a:lnTo>
                  <a:pt x="223126" y="147320"/>
                </a:lnTo>
                <a:lnTo>
                  <a:pt x="216357" y="154940"/>
                </a:lnTo>
                <a:lnTo>
                  <a:pt x="212636" y="161290"/>
                </a:lnTo>
                <a:lnTo>
                  <a:pt x="209842" y="170180"/>
                </a:lnTo>
                <a:lnTo>
                  <a:pt x="208991" y="176530"/>
                </a:lnTo>
                <a:lnTo>
                  <a:pt x="208368" y="180340"/>
                </a:lnTo>
                <a:lnTo>
                  <a:pt x="205117" y="182880"/>
                </a:lnTo>
                <a:lnTo>
                  <a:pt x="197129" y="182880"/>
                </a:lnTo>
                <a:lnTo>
                  <a:pt x="193878" y="180340"/>
                </a:lnTo>
                <a:lnTo>
                  <a:pt x="193332" y="176530"/>
                </a:lnTo>
                <a:lnTo>
                  <a:pt x="193433" y="172720"/>
                </a:lnTo>
                <a:lnTo>
                  <a:pt x="193535" y="168910"/>
                </a:lnTo>
                <a:lnTo>
                  <a:pt x="195846" y="160147"/>
                </a:lnTo>
                <a:lnTo>
                  <a:pt x="197370" y="157480"/>
                </a:lnTo>
                <a:lnTo>
                  <a:pt x="201866" y="149860"/>
                </a:lnTo>
                <a:lnTo>
                  <a:pt x="213017" y="140970"/>
                </a:lnTo>
                <a:lnTo>
                  <a:pt x="214414" y="140970"/>
                </a:lnTo>
                <a:lnTo>
                  <a:pt x="214642" y="139700"/>
                </a:lnTo>
                <a:lnTo>
                  <a:pt x="213017" y="137160"/>
                </a:lnTo>
                <a:lnTo>
                  <a:pt x="207365" y="135890"/>
                </a:lnTo>
                <a:lnTo>
                  <a:pt x="220230" y="127000"/>
                </a:lnTo>
                <a:lnTo>
                  <a:pt x="228600" y="118110"/>
                </a:lnTo>
                <a:lnTo>
                  <a:pt x="229323" y="116840"/>
                </a:lnTo>
                <a:lnTo>
                  <a:pt x="232943" y="110490"/>
                </a:lnTo>
                <a:lnTo>
                  <a:pt x="230619" y="100330"/>
                </a:lnTo>
                <a:lnTo>
                  <a:pt x="230149" y="99060"/>
                </a:lnTo>
                <a:lnTo>
                  <a:pt x="238112" y="100330"/>
                </a:lnTo>
                <a:lnTo>
                  <a:pt x="243484" y="106680"/>
                </a:lnTo>
                <a:lnTo>
                  <a:pt x="244500" y="113030"/>
                </a:lnTo>
                <a:lnTo>
                  <a:pt x="239369" y="120650"/>
                </a:lnTo>
                <a:lnTo>
                  <a:pt x="236893" y="121920"/>
                </a:lnTo>
                <a:lnTo>
                  <a:pt x="237591" y="124460"/>
                </a:lnTo>
                <a:lnTo>
                  <a:pt x="242557" y="124460"/>
                </a:lnTo>
                <a:lnTo>
                  <a:pt x="245808" y="123190"/>
                </a:lnTo>
                <a:lnTo>
                  <a:pt x="247980" y="121920"/>
                </a:lnTo>
                <a:lnTo>
                  <a:pt x="247980" y="87185"/>
                </a:lnTo>
                <a:lnTo>
                  <a:pt x="246405" y="86360"/>
                </a:lnTo>
                <a:lnTo>
                  <a:pt x="243941" y="85090"/>
                </a:lnTo>
                <a:lnTo>
                  <a:pt x="233095" y="82550"/>
                </a:lnTo>
                <a:lnTo>
                  <a:pt x="225272" y="86360"/>
                </a:lnTo>
                <a:lnTo>
                  <a:pt x="224091" y="85090"/>
                </a:lnTo>
                <a:lnTo>
                  <a:pt x="220319" y="81280"/>
                </a:lnTo>
                <a:lnTo>
                  <a:pt x="213626" y="76200"/>
                </a:lnTo>
                <a:lnTo>
                  <a:pt x="207441" y="74637"/>
                </a:lnTo>
                <a:lnTo>
                  <a:pt x="207441" y="116840"/>
                </a:lnTo>
                <a:lnTo>
                  <a:pt x="207441" y="123190"/>
                </a:lnTo>
                <a:lnTo>
                  <a:pt x="198755" y="134620"/>
                </a:lnTo>
                <a:lnTo>
                  <a:pt x="195427" y="134620"/>
                </a:lnTo>
                <a:lnTo>
                  <a:pt x="185851" y="138430"/>
                </a:lnTo>
                <a:lnTo>
                  <a:pt x="181076" y="146075"/>
                </a:lnTo>
                <a:lnTo>
                  <a:pt x="179400" y="153670"/>
                </a:lnTo>
                <a:lnTo>
                  <a:pt x="179349" y="154940"/>
                </a:lnTo>
                <a:lnTo>
                  <a:pt x="179235" y="157480"/>
                </a:lnTo>
                <a:lnTo>
                  <a:pt x="179057" y="160147"/>
                </a:lnTo>
                <a:lnTo>
                  <a:pt x="176669" y="163830"/>
                </a:lnTo>
                <a:lnTo>
                  <a:pt x="172631" y="168910"/>
                </a:lnTo>
                <a:lnTo>
                  <a:pt x="167589" y="172720"/>
                </a:lnTo>
                <a:lnTo>
                  <a:pt x="159321" y="179070"/>
                </a:lnTo>
                <a:lnTo>
                  <a:pt x="151549" y="181610"/>
                </a:lnTo>
                <a:lnTo>
                  <a:pt x="145122" y="182880"/>
                </a:lnTo>
                <a:lnTo>
                  <a:pt x="140855" y="181610"/>
                </a:lnTo>
                <a:lnTo>
                  <a:pt x="140081" y="180340"/>
                </a:lnTo>
                <a:lnTo>
                  <a:pt x="139611" y="179070"/>
                </a:lnTo>
                <a:lnTo>
                  <a:pt x="139687" y="175260"/>
                </a:lnTo>
                <a:lnTo>
                  <a:pt x="140931" y="173990"/>
                </a:lnTo>
                <a:lnTo>
                  <a:pt x="143027" y="172720"/>
                </a:lnTo>
                <a:lnTo>
                  <a:pt x="150914" y="167640"/>
                </a:lnTo>
                <a:lnTo>
                  <a:pt x="158559" y="161290"/>
                </a:lnTo>
                <a:lnTo>
                  <a:pt x="164934" y="153670"/>
                </a:lnTo>
                <a:lnTo>
                  <a:pt x="168973" y="146075"/>
                </a:lnTo>
                <a:lnTo>
                  <a:pt x="169760" y="143510"/>
                </a:lnTo>
                <a:lnTo>
                  <a:pt x="169760" y="135890"/>
                </a:lnTo>
                <a:lnTo>
                  <a:pt x="169760" y="133350"/>
                </a:lnTo>
                <a:lnTo>
                  <a:pt x="163093" y="125730"/>
                </a:lnTo>
                <a:lnTo>
                  <a:pt x="148602" y="125730"/>
                </a:lnTo>
                <a:lnTo>
                  <a:pt x="143256" y="129540"/>
                </a:lnTo>
                <a:lnTo>
                  <a:pt x="141008" y="135890"/>
                </a:lnTo>
                <a:lnTo>
                  <a:pt x="138366" y="135890"/>
                </a:lnTo>
                <a:lnTo>
                  <a:pt x="139230" y="129540"/>
                </a:lnTo>
                <a:lnTo>
                  <a:pt x="140779" y="123190"/>
                </a:lnTo>
                <a:lnTo>
                  <a:pt x="143484" y="118110"/>
                </a:lnTo>
                <a:lnTo>
                  <a:pt x="155867" y="104140"/>
                </a:lnTo>
                <a:lnTo>
                  <a:pt x="158115" y="101600"/>
                </a:lnTo>
                <a:lnTo>
                  <a:pt x="175666" y="93980"/>
                </a:lnTo>
                <a:lnTo>
                  <a:pt x="191897" y="91440"/>
                </a:lnTo>
                <a:lnTo>
                  <a:pt x="202552" y="96520"/>
                </a:lnTo>
                <a:lnTo>
                  <a:pt x="204635" y="102870"/>
                </a:lnTo>
                <a:lnTo>
                  <a:pt x="203073" y="107950"/>
                </a:lnTo>
                <a:lnTo>
                  <a:pt x="199771" y="113030"/>
                </a:lnTo>
                <a:lnTo>
                  <a:pt x="196659" y="115570"/>
                </a:lnTo>
                <a:lnTo>
                  <a:pt x="194259" y="116840"/>
                </a:lnTo>
                <a:lnTo>
                  <a:pt x="194030" y="120650"/>
                </a:lnTo>
                <a:lnTo>
                  <a:pt x="204495" y="118110"/>
                </a:lnTo>
                <a:lnTo>
                  <a:pt x="207441" y="116840"/>
                </a:lnTo>
                <a:lnTo>
                  <a:pt x="207441" y="74637"/>
                </a:lnTo>
                <a:lnTo>
                  <a:pt x="203644" y="73660"/>
                </a:lnTo>
                <a:lnTo>
                  <a:pt x="187706" y="73660"/>
                </a:lnTo>
                <a:lnTo>
                  <a:pt x="173520" y="78740"/>
                </a:lnTo>
                <a:lnTo>
                  <a:pt x="161290" y="85090"/>
                </a:lnTo>
                <a:lnTo>
                  <a:pt x="151244" y="93980"/>
                </a:lnTo>
                <a:lnTo>
                  <a:pt x="146202" y="97790"/>
                </a:lnTo>
                <a:lnTo>
                  <a:pt x="142328" y="101600"/>
                </a:lnTo>
                <a:lnTo>
                  <a:pt x="139687" y="104140"/>
                </a:lnTo>
                <a:lnTo>
                  <a:pt x="138531" y="91440"/>
                </a:lnTo>
                <a:lnTo>
                  <a:pt x="147320" y="87630"/>
                </a:lnTo>
                <a:lnTo>
                  <a:pt x="154343" y="82550"/>
                </a:lnTo>
                <a:lnTo>
                  <a:pt x="159004" y="76200"/>
                </a:lnTo>
                <a:lnTo>
                  <a:pt x="160693" y="68580"/>
                </a:lnTo>
                <a:lnTo>
                  <a:pt x="158877" y="60960"/>
                </a:lnTo>
                <a:lnTo>
                  <a:pt x="153860" y="53340"/>
                </a:lnTo>
                <a:lnTo>
                  <a:pt x="146342" y="48260"/>
                </a:lnTo>
                <a:lnTo>
                  <a:pt x="136982" y="45720"/>
                </a:lnTo>
                <a:lnTo>
                  <a:pt x="136982" y="34290"/>
                </a:lnTo>
                <a:lnTo>
                  <a:pt x="146202" y="34290"/>
                </a:lnTo>
                <a:lnTo>
                  <a:pt x="147599" y="36830"/>
                </a:lnTo>
                <a:lnTo>
                  <a:pt x="150304" y="39370"/>
                </a:lnTo>
                <a:lnTo>
                  <a:pt x="158140" y="39370"/>
                </a:lnTo>
                <a:lnTo>
                  <a:pt x="161861" y="35560"/>
                </a:lnTo>
                <a:lnTo>
                  <a:pt x="161861" y="34290"/>
                </a:lnTo>
                <a:lnTo>
                  <a:pt x="161861" y="26670"/>
                </a:lnTo>
                <a:lnTo>
                  <a:pt x="161861" y="25400"/>
                </a:lnTo>
                <a:lnTo>
                  <a:pt x="158140" y="21590"/>
                </a:lnTo>
                <a:lnTo>
                  <a:pt x="150304" y="21590"/>
                </a:lnTo>
                <a:lnTo>
                  <a:pt x="147599" y="24130"/>
                </a:lnTo>
                <a:lnTo>
                  <a:pt x="146202" y="26670"/>
                </a:lnTo>
                <a:lnTo>
                  <a:pt x="136982" y="26670"/>
                </a:lnTo>
                <a:lnTo>
                  <a:pt x="136982" y="15240"/>
                </a:lnTo>
                <a:lnTo>
                  <a:pt x="139534" y="13970"/>
                </a:lnTo>
                <a:lnTo>
                  <a:pt x="141312" y="11430"/>
                </a:lnTo>
                <a:lnTo>
                  <a:pt x="141312" y="3810"/>
                </a:lnTo>
                <a:lnTo>
                  <a:pt x="137515" y="0"/>
                </a:lnTo>
                <a:lnTo>
                  <a:pt x="128295" y="0"/>
                </a:lnTo>
                <a:lnTo>
                  <a:pt x="124574" y="3810"/>
                </a:lnTo>
                <a:lnTo>
                  <a:pt x="124574" y="11430"/>
                </a:lnTo>
                <a:lnTo>
                  <a:pt x="126276" y="13970"/>
                </a:lnTo>
                <a:lnTo>
                  <a:pt x="128841" y="15240"/>
                </a:lnTo>
                <a:lnTo>
                  <a:pt x="128841" y="26670"/>
                </a:lnTo>
                <a:lnTo>
                  <a:pt x="119608" y="26670"/>
                </a:lnTo>
                <a:lnTo>
                  <a:pt x="118211" y="24130"/>
                </a:lnTo>
                <a:lnTo>
                  <a:pt x="115506" y="21590"/>
                </a:lnTo>
                <a:lnTo>
                  <a:pt x="107670" y="21590"/>
                </a:lnTo>
                <a:lnTo>
                  <a:pt x="103949" y="25400"/>
                </a:lnTo>
                <a:lnTo>
                  <a:pt x="103949" y="35560"/>
                </a:lnTo>
                <a:lnTo>
                  <a:pt x="107670" y="39370"/>
                </a:lnTo>
                <a:lnTo>
                  <a:pt x="115506" y="39370"/>
                </a:lnTo>
                <a:lnTo>
                  <a:pt x="118211" y="36830"/>
                </a:lnTo>
                <a:lnTo>
                  <a:pt x="119608" y="34290"/>
                </a:lnTo>
                <a:lnTo>
                  <a:pt x="128841" y="34290"/>
                </a:lnTo>
                <a:lnTo>
                  <a:pt x="128841" y="45720"/>
                </a:lnTo>
                <a:lnTo>
                  <a:pt x="127444" y="46101"/>
                </a:lnTo>
                <a:lnTo>
                  <a:pt x="127444" y="135890"/>
                </a:lnTo>
                <a:lnTo>
                  <a:pt x="124802" y="135890"/>
                </a:lnTo>
                <a:lnTo>
                  <a:pt x="122631" y="129540"/>
                </a:lnTo>
                <a:lnTo>
                  <a:pt x="117208" y="125730"/>
                </a:lnTo>
                <a:lnTo>
                  <a:pt x="102717" y="125730"/>
                </a:lnTo>
                <a:lnTo>
                  <a:pt x="96050" y="133350"/>
                </a:lnTo>
                <a:lnTo>
                  <a:pt x="96050" y="143510"/>
                </a:lnTo>
                <a:lnTo>
                  <a:pt x="96710" y="145707"/>
                </a:lnTo>
                <a:lnTo>
                  <a:pt x="124879" y="173990"/>
                </a:lnTo>
                <a:lnTo>
                  <a:pt x="126123" y="175260"/>
                </a:lnTo>
                <a:lnTo>
                  <a:pt x="126199" y="179070"/>
                </a:lnTo>
                <a:lnTo>
                  <a:pt x="125730" y="180340"/>
                </a:lnTo>
                <a:lnTo>
                  <a:pt x="124955" y="181610"/>
                </a:lnTo>
                <a:lnTo>
                  <a:pt x="120700" y="182880"/>
                </a:lnTo>
                <a:lnTo>
                  <a:pt x="114287" y="181610"/>
                </a:lnTo>
                <a:lnTo>
                  <a:pt x="86474" y="154940"/>
                </a:lnTo>
                <a:lnTo>
                  <a:pt x="86410" y="153670"/>
                </a:lnTo>
                <a:lnTo>
                  <a:pt x="84734" y="146075"/>
                </a:lnTo>
                <a:lnTo>
                  <a:pt x="79971" y="138430"/>
                </a:lnTo>
                <a:lnTo>
                  <a:pt x="72478" y="135458"/>
                </a:lnTo>
                <a:lnTo>
                  <a:pt x="72478" y="176530"/>
                </a:lnTo>
                <a:lnTo>
                  <a:pt x="71945" y="180340"/>
                </a:lnTo>
                <a:lnTo>
                  <a:pt x="68681" y="182880"/>
                </a:lnTo>
                <a:lnTo>
                  <a:pt x="60706" y="182880"/>
                </a:lnTo>
                <a:lnTo>
                  <a:pt x="57442" y="180340"/>
                </a:lnTo>
                <a:lnTo>
                  <a:pt x="56819" y="176530"/>
                </a:lnTo>
                <a:lnTo>
                  <a:pt x="55968" y="170180"/>
                </a:lnTo>
                <a:lnTo>
                  <a:pt x="53187" y="161290"/>
                </a:lnTo>
                <a:lnTo>
                  <a:pt x="49466" y="154940"/>
                </a:lnTo>
                <a:lnTo>
                  <a:pt x="42722" y="147320"/>
                </a:lnTo>
                <a:lnTo>
                  <a:pt x="36220" y="143510"/>
                </a:lnTo>
                <a:lnTo>
                  <a:pt x="29387" y="143510"/>
                </a:lnTo>
                <a:lnTo>
                  <a:pt x="20701" y="135890"/>
                </a:lnTo>
                <a:lnTo>
                  <a:pt x="17830" y="121920"/>
                </a:lnTo>
                <a:lnTo>
                  <a:pt x="20002" y="123190"/>
                </a:lnTo>
                <a:lnTo>
                  <a:pt x="23266" y="124460"/>
                </a:lnTo>
                <a:lnTo>
                  <a:pt x="28219" y="124460"/>
                </a:lnTo>
                <a:lnTo>
                  <a:pt x="28917" y="121920"/>
                </a:lnTo>
                <a:lnTo>
                  <a:pt x="26517" y="120650"/>
                </a:lnTo>
                <a:lnTo>
                  <a:pt x="21348" y="113030"/>
                </a:lnTo>
                <a:lnTo>
                  <a:pt x="22352" y="106680"/>
                </a:lnTo>
                <a:lnTo>
                  <a:pt x="27736" y="100330"/>
                </a:lnTo>
                <a:lnTo>
                  <a:pt x="35737" y="99060"/>
                </a:lnTo>
                <a:lnTo>
                  <a:pt x="35191" y="100330"/>
                </a:lnTo>
                <a:lnTo>
                  <a:pt x="32867" y="110490"/>
                </a:lnTo>
                <a:lnTo>
                  <a:pt x="37211" y="118110"/>
                </a:lnTo>
                <a:lnTo>
                  <a:pt x="45580" y="127000"/>
                </a:lnTo>
                <a:lnTo>
                  <a:pt x="58458" y="135890"/>
                </a:lnTo>
                <a:lnTo>
                  <a:pt x="52793" y="137160"/>
                </a:lnTo>
                <a:lnTo>
                  <a:pt x="51168" y="139700"/>
                </a:lnTo>
                <a:lnTo>
                  <a:pt x="51473" y="140970"/>
                </a:lnTo>
                <a:lnTo>
                  <a:pt x="52870" y="140970"/>
                </a:lnTo>
                <a:lnTo>
                  <a:pt x="63995" y="149860"/>
                </a:lnTo>
                <a:lnTo>
                  <a:pt x="68478" y="157480"/>
                </a:lnTo>
                <a:lnTo>
                  <a:pt x="70002" y="160147"/>
                </a:lnTo>
                <a:lnTo>
                  <a:pt x="72301" y="168910"/>
                </a:lnTo>
                <a:lnTo>
                  <a:pt x="72390" y="172720"/>
                </a:lnTo>
                <a:lnTo>
                  <a:pt x="72478" y="176530"/>
                </a:lnTo>
                <a:lnTo>
                  <a:pt x="72478" y="135458"/>
                </a:lnTo>
                <a:lnTo>
                  <a:pt x="70396" y="134620"/>
                </a:lnTo>
                <a:lnTo>
                  <a:pt x="67056" y="134620"/>
                </a:lnTo>
                <a:lnTo>
                  <a:pt x="58369" y="123190"/>
                </a:lnTo>
                <a:lnTo>
                  <a:pt x="58369" y="116840"/>
                </a:lnTo>
                <a:lnTo>
                  <a:pt x="61315" y="118110"/>
                </a:lnTo>
                <a:lnTo>
                  <a:pt x="71780" y="120650"/>
                </a:lnTo>
                <a:lnTo>
                  <a:pt x="71628" y="118110"/>
                </a:lnTo>
                <a:lnTo>
                  <a:pt x="71551" y="116840"/>
                </a:lnTo>
                <a:lnTo>
                  <a:pt x="69151" y="115570"/>
                </a:lnTo>
                <a:lnTo>
                  <a:pt x="66040" y="113030"/>
                </a:lnTo>
                <a:lnTo>
                  <a:pt x="62750" y="107950"/>
                </a:lnTo>
                <a:lnTo>
                  <a:pt x="61175" y="102870"/>
                </a:lnTo>
                <a:lnTo>
                  <a:pt x="62433" y="99060"/>
                </a:lnTo>
                <a:lnTo>
                  <a:pt x="63258" y="96520"/>
                </a:lnTo>
                <a:lnTo>
                  <a:pt x="73926" y="91440"/>
                </a:lnTo>
                <a:lnTo>
                  <a:pt x="90170" y="93980"/>
                </a:lnTo>
                <a:lnTo>
                  <a:pt x="107734" y="101600"/>
                </a:lnTo>
                <a:lnTo>
                  <a:pt x="122326" y="118110"/>
                </a:lnTo>
                <a:lnTo>
                  <a:pt x="125044" y="123190"/>
                </a:lnTo>
                <a:lnTo>
                  <a:pt x="126593" y="129540"/>
                </a:lnTo>
                <a:lnTo>
                  <a:pt x="127444" y="135890"/>
                </a:lnTo>
                <a:lnTo>
                  <a:pt x="127444" y="46101"/>
                </a:lnTo>
                <a:lnTo>
                  <a:pt x="119468" y="48260"/>
                </a:lnTo>
                <a:lnTo>
                  <a:pt x="111950" y="53340"/>
                </a:lnTo>
                <a:lnTo>
                  <a:pt x="106934" y="60960"/>
                </a:lnTo>
                <a:lnTo>
                  <a:pt x="105117" y="68580"/>
                </a:lnTo>
                <a:lnTo>
                  <a:pt x="106807" y="76200"/>
                </a:lnTo>
                <a:lnTo>
                  <a:pt x="111455" y="82550"/>
                </a:lnTo>
                <a:lnTo>
                  <a:pt x="118465" y="87630"/>
                </a:lnTo>
                <a:lnTo>
                  <a:pt x="127203" y="91440"/>
                </a:lnTo>
                <a:lnTo>
                  <a:pt x="126771" y="96520"/>
                </a:lnTo>
                <a:lnTo>
                  <a:pt x="126669" y="97790"/>
                </a:lnTo>
                <a:lnTo>
                  <a:pt x="126555" y="99060"/>
                </a:lnTo>
                <a:lnTo>
                  <a:pt x="126453" y="100330"/>
                </a:lnTo>
                <a:lnTo>
                  <a:pt x="126339" y="101600"/>
                </a:lnTo>
                <a:lnTo>
                  <a:pt x="126238" y="102870"/>
                </a:lnTo>
                <a:lnTo>
                  <a:pt x="126123" y="104140"/>
                </a:lnTo>
                <a:lnTo>
                  <a:pt x="123571" y="101600"/>
                </a:lnTo>
                <a:lnTo>
                  <a:pt x="119608" y="97790"/>
                </a:lnTo>
                <a:lnTo>
                  <a:pt x="114655" y="93980"/>
                </a:lnTo>
                <a:lnTo>
                  <a:pt x="111772" y="91440"/>
                </a:lnTo>
                <a:lnTo>
                  <a:pt x="105994" y="86360"/>
                </a:lnTo>
                <a:lnTo>
                  <a:pt x="104559" y="85090"/>
                </a:lnTo>
                <a:lnTo>
                  <a:pt x="92303" y="78740"/>
                </a:lnTo>
                <a:lnTo>
                  <a:pt x="78117" y="73660"/>
                </a:lnTo>
                <a:lnTo>
                  <a:pt x="62179" y="73660"/>
                </a:lnTo>
                <a:lnTo>
                  <a:pt x="52184" y="76200"/>
                </a:lnTo>
                <a:lnTo>
                  <a:pt x="45491" y="81280"/>
                </a:lnTo>
                <a:lnTo>
                  <a:pt x="41719" y="85090"/>
                </a:lnTo>
                <a:lnTo>
                  <a:pt x="40551" y="86360"/>
                </a:lnTo>
                <a:lnTo>
                  <a:pt x="32791" y="82550"/>
                </a:lnTo>
                <a:lnTo>
                  <a:pt x="21945" y="85090"/>
                </a:lnTo>
                <a:lnTo>
                  <a:pt x="9613" y="91440"/>
                </a:lnTo>
                <a:lnTo>
                  <a:pt x="2921" y="99060"/>
                </a:lnTo>
                <a:lnTo>
                  <a:pt x="0" y="111760"/>
                </a:lnTo>
                <a:lnTo>
                  <a:pt x="2921" y="125730"/>
                </a:lnTo>
                <a:lnTo>
                  <a:pt x="9347" y="135890"/>
                </a:lnTo>
                <a:lnTo>
                  <a:pt x="15773" y="143510"/>
                </a:lnTo>
                <a:lnTo>
                  <a:pt x="18681" y="144780"/>
                </a:lnTo>
                <a:lnTo>
                  <a:pt x="15100" y="146075"/>
                </a:lnTo>
                <a:lnTo>
                  <a:pt x="13881" y="147320"/>
                </a:lnTo>
                <a:lnTo>
                  <a:pt x="12484" y="148590"/>
                </a:lnTo>
                <a:lnTo>
                  <a:pt x="13652" y="151130"/>
                </a:lnTo>
                <a:lnTo>
                  <a:pt x="18567" y="151130"/>
                </a:lnTo>
                <a:lnTo>
                  <a:pt x="24206" y="153670"/>
                </a:lnTo>
                <a:lnTo>
                  <a:pt x="43548" y="186690"/>
                </a:lnTo>
                <a:lnTo>
                  <a:pt x="43649" y="191770"/>
                </a:lnTo>
                <a:lnTo>
                  <a:pt x="222161" y="191770"/>
                </a:lnTo>
                <a:lnTo>
                  <a:pt x="222262" y="186690"/>
                </a:lnTo>
                <a:lnTo>
                  <a:pt x="222707" y="182880"/>
                </a:lnTo>
                <a:lnTo>
                  <a:pt x="222999" y="180340"/>
                </a:lnTo>
                <a:lnTo>
                  <a:pt x="247243" y="151130"/>
                </a:lnTo>
                <a:lnTo>
                  <a:pt x="252158" y="151130"/>
                </a:lnTo>
                <a:lnTo>
                  <a:pt x="253326" y="148590"/>
                </a:lnTo>
                <a:lnTo>
                  <a:pt x="251929" y="147320"/>
                </a:lnTo>
                <a:lnTo>
                  <a:pt x="250710" y="146075"/>
                </a:lnTo>
                <a:lnTo>
                  <a:pt x="247129" y="144780"/>
                </a:lnTo>
                <a:lnTo>
                  <a:pt x="250050" y="143510"/>
                </a:lnTo>
                <a:lnTo>
                  <a:pt x="256463" y="135890"/>
                </a:lnTo>
                <a:lnTo>
                  <a:pt x="262890" y="125730"/>
                </a:lnTo>
                <a:lnTo>
                  <a:pt x="263690" y="121920"/>
                </a:lnTo>
                <a:lnTo>
                  <a:pt x="265811" y="111760"/>
                </a:lnTo>
                <a:close/>
              </a:path>
            </a:pathLst>
          </a:custGeom>
          <a:solidFill>
            <a:srgbClr val="36A9E0"/>
          </a:solidFill>
        </p:spPr>
        <p:txBody>
          <a:bodyPr wrap="square" lIns="0" tIns="0" rIns="0" bIns="0" rtlCol="0"/>
          <a:lstStyle/>
          <a:p>
            <a:endParaRPr/>
          </a:p>
        </p:txBody>
      </p:sp>
      <p:sp>
        <p:nvSpPr>
          <p:cNvPr id="2" name="Holder 2"/>
          <p:cNvSpPr>
            <a:spLocks noGrp="1"/>
          </p:cNvSpPr>
          <p:nvPr>
            <p:ph type="title"/>
          </p:nvPr>
        </p:nvSpPr>
        <p:spPr>
          <a:xfrm>
            <a:off x="581964" y="554863"/>
            <a:ext cx="9018270" cy="574040"/>
          </a:xfrm>
          <a:prstGeom prst="rect">
            <a:avLst/>
          </a:prstGeom>
        </p:spPr>
        <p:txBody>
          <a:bodyPr wrap="square" lIns="0" tIns="0" rIns="0" bIns="0">
            <a:spAutoFit/>
          </a:bodyPr>
          <a:lstStyle>
            <a:lvl1pPr>
              <a:defRPr sz="3600" b="1" i="0">
                <a:solidFill>
                  <a:srgbClr val="033E64"/>
                </a:solidFill>
                <a:latin typeface="Arial"/>
                <a:cs typeface="Arial"/>
              </a:defRPr>
            </a:lvl1pPr>
          </a:lstStyle>
          <a:p>
            <a:endParaRPr/>
          </a:p>
        </p:txBody>
      </p:sp>
      <p:sp>
        <p:nvSpPr>
          <p:cNvPr id="3" name="Holder 3"/>
          <p:cNvSpPr>
            <a:spLocks noGrp="1"/>
          </p:cNvSpPr>
          <p:nvPr>
            <p:ph type="body" idx="1"/>
          </p:nvPr>
        </p:nvSpPr>
        <p:spPr>
          <a:xfrm>
            <a:off x="1311655" y="1943861"/>
            <a:ext cx="9669780" cy="3561079"/>
          </a:xfrm>
          <a:prstGeom prst="rect">
            <a:avLst/>
          </a:prstGeom>
        </p:spPr>
        <p:txBody>
          <a:bodyPr wrap="square" lIns="0" tIns="0" rIns="0" bIns="0">
            <a:spAutoFit/>
          </a:bodyPr>
          <a:lstStyle>
            <a:lvl1pPr>
              <a:defRPr sz="2400" b="0" i="0">
                <a:solidFill>
                  <a:srgbClr val="252525"/>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TextBox 7">
            <a:extLst>
              <a:ext uri="{FF2B5EF4-FFF2-40B4-BE49-F238E27FC236}">
                <a16:creationId xmlns:a16="http://schemas.microsoft.com/office/drawing/2014/main" id="{6DEBAA32-29F3-9AAF-4622-7D0418F01258}"/>
              </a:ext>
            </a:extLst>
          </p:cNvPr>
          <p:cNvSpPr txBox="1"/>
          <p:nvPr userDrawn="1">
            <p:extLst>
              <p:ext uri="{1162E1C5-73C7-4A58-AE30-91384D911F3F}">
                <p184:classification xmlns:p184="http://schemas.microsoft.com/office/powerpoint/2018/4/main" val="ftr"/>
              </p:ext>
            </p:extLst>
          </p:nvPr>
        </p:nvSpPr>
        <p:spPr>
          <a:xfrm>
            <a:off x="4410075" y="6687820"/>
            <a:ext cx="3435350" cy="106680"/>
          </a:xfrm>
          <a:prstGeom prst="rect">
            <a:avLst/>
          </a:prstGeom>
        </p:spPr>
        <p:txBody>
          <a:bodyPr horzOverflow="overflow" lIns="0" tIns="0" rIns="0" bIns="0">
            <a:spAutoFit/>
          </a:bodyPr>
          <a:lstStyle/>
          <a:p>
            <a:pPr algn="l"/>
            <a:r>
              <a:rPr lang="en-GB" sz="700">
                <a:solidFill>
                  <a:srgbClr val="737373">
                    <a:alpha val="50000"/>
                  </a:srgbClr>
                </a:solidFill>
                <a:latin typeface="Verdana" panose="020B0604030504040204" pitchFamily="34" charset="0"/>
                <a:ea typeface="Verdana" panose="020B0604030504040204" pitchFamily="34" charset="0"/>
              </a:rPr>
              <a:t>Classified as internal/staff &amp; contractors by the European Medicines Agency </a:t>
            </a:r>
          </a:p>
        </p:txBody>
      </p:sp>
    </p:spTree>
    <p:extLst>
      <p:ext uri="{BB962C8B-B14F-4D97-AF65-F5344CB8AC3E}">
        <p14:creationId xmlns:p14="http://schemas.microsoft.com/office/powerpoint/2010/main" val="290655057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hyperlink" Target="https://accelerating-clinical-trials.europa.eu/document/download/5d300ffd-f2b0-4499-9549-e7b51a5fd851_en?filename=ACT%20EU%20KPI%20Report_December_2024.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9.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health.ec.europa.eu/medical-devices-topics-interest/combined-studies_en" TargetMode="Externa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image" Target="../media/image28.jpg"/><Relationship Id="rId16" Type="http://schemas.openxmlformats.org/officeDocument/2006/relationships/image" Target="../media/image42.png"/><Relationship Id="rId1" Type="http://schemas.openxmlformats.org/officeDocument/2006/relationships/slideLayout" Target="../slideLayouts/slideLayout7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7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hyperlink" Target="https://health.ec.europa.eu/medical-devices-topics-interest/combined-studies_en" TargetMode="External"/><Relationship Id="rId2" Type="http://schemas.openxmlformats.org/officeDocument/2006/relationships/hyperlink" Target="https://www.linkedin.com/posts/eu-health-and-food-safety_healthunion-activity-7331619495800631298-UYJu?utm_source=share&amp;utm_medium=member_desktop&amp;rcm=ACoAAAmDrssBS_ojRpT-IlMqpsRCpHOaNluBTGA" TargetMode="External"/><Relationship Id="rId1" Type="http://schemas.openxmlformats.org/officeDocument/2006/relationships/slideLayout" Target="../slideLayouts/slideLayout79.xml"/><Relationship Id="rId5" Type="http://schemas.openxmlformats.org/officeDocument/2006/relationships/hyperlink" Target="https://lnkd.in/eR_9bcRc" TargetMode="External"/><Relationship Id="rId4" Type="http://schemas.openxmlformats.org/officeDocument/2006/relationships/image" Target="../media/image62.jp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hyperlink" Target="https://health.ec.europa.eu/medical-devices-topics-interest/combined-studies_en" TargetMode="Externa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hyperlink" Target="https://health.ec.europa.eu/document/download/da8d6018-ed1c-4847-b17f-a67b8ecd521a_en?filename=contact-points_clinical-trials_reg-536-2014_0.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hyperlink" Target="https://health.ec.europa.eu/medicinal-products/clinical-trials/medethicseu_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5.xml"/><Relationship Id="rId5" Type="http://schemas.openxmlformats.org/officeDocument/2006/relationships/image" Target="../media/image74.png"/><Relationship Id="rId4" Type="http://schemas.openxmlformats.org/officeDocument/2006/relationships/hyperlink" Target="https://health.ec.europa.eu/medicinal-products/clinical-trials/medethicseu_e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apps.who.int/gb/ebwha/pdf_files/WHA75/A75_R8-en.pdf" TargetMode="External"/><Relationship Id="rId2" Type="http://schemas.openxmlformats.org/officeDocument/2006/relationships/hyperlink" Target="https://www.who.int/our-work/science-division/research-for-health/implementation-of-the-resolution-on-clinical-trials" TargetMode="External"/><Relationship Id="rId1" Type="http://schemas.openxmlformats.org/officeDocument/2006/relationships/slideLayout" Target="../slideLayouts/slideLayout6.xml"/><Relationship Id="rId6" Type="http://schemas.openxmlformats.org/officeDocument/2006/relationships/hyperlink" Target="https://www.who.int/initiatives/global-clinical-trials-forum" TargetMode="External"/><Relationship Id="rId5" Type="http://schemas.openxmlformats.org/officeDocument/2006/relationships/hyperlink" Target="https://www.who.int/publications/i/item/B09338" TargetMode="External"/><Relationship Id="rId4" Type="http://schemas.openxmlformats.org/officeDocument/2006/relationships/hyperlink" Target="https://www.who.int/publications/i/item/9789240097711"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www.thelancet.com/series-do/clinical-trials"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hyperlink" Target="https://accelerating-clinical-trials.europa.eu/document/download/a9886721-f614-4c17-a3dc-53137a63d7bc_en?filename=ACT%20EU%20KPI%20Report%20Jan-Mar%202025.pdf"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euclinicaltrials.eu/search-for-clinical-trials/trial-map/?lang=en"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11A7-C8E5-253A-5443-4166E549E4F0}"/>
              </a:ext>
            </a:extLst>
          </p:cNvPr>
          <p:cNvSpPr>
            <a:spLocks noGrp="1"/>
          </p:cNvSpPr>
          <p:nvPr>
            <p:ph type="title"/>
          </p:nvPr>
        </p:nvSpPr>
        <p:spPr>
          <a:xfrm>
            <a:off x="1390649" y="2296159"/>
            <a:ext cx="8450263" cy="1808007"/>
          </a:xfrm>
        </p:spPr>
        <p:txBody>
          <a:bodyPr>
            <a:normAutofit/>
          </a:bodyPr>
          <a:lstStyle/>
          <a:p>
            <a:r>
              <a:rPr lang="en-US" dirty="0"/>
              <a:t>ACT EU Multi-stakeholder Platform Advisory Group meeting</a:t>
            </a:r>
            <a:br>
              <a:rPr lang="en-US" dirty="0"/>
            </a:br>
            <a:br>
              <a:rPr lang="en-US" dirty="0"/>
            </a:br>
            <a:r>
              <a:rPr lang="en-US" sz="2400" dirty="0"/>
              <a:t>26 June 2025</a:t>
            </a:r>
            <a:r>
              <a:rPr lang="en-US" dirty="0"/>
              <a:t>	</a:t>
            </a:r>
            <a:endParaRPr lang="en-NL" dirty="0"/>
          </a:p>
        </p:txBody>
      </p:sp>
      <p:sp>
        <p:nvSpPr>
          <p:cNvPr id="3" name="Text Placeholder 2">
            <a:extLst>
              <a:ext uri="{FF2B5EF4-FFF2-40B4-BE49-F238E27FC236}">
                <a16:creationId xmlns:a16="http://schemas.microsoft.com/office/drawing/2014/main" id="{58154603-C9E7-77C2-C3E1-E02E03AD8FF5}"/>
              </a:ext>
            </a:extLst>
          </p:cNvPr>
          <p:cNvSpPr>
            <a:spLocks noGrp="1"/>
          </p:cNvSpPr>
          <p:nvPr>
            <p:ph type="body" idx="11"/>
          </p:nvPr>
        </p:nvSpPr>
        <p:spPr>
          <a:xfrm>
            <a:off x="1390650" y="4821908"/>
            <a:ext cx="8450262" cy="1216462"/>
          </a:xfrm>
        </p:spPr>
        <p:txBody>
          <a:bodyPr/>
          <a:lstStyle/>
          <a:p>
            <a:r>
              <a:rPr lang="en-GB" dirty="0"/>
              <a:t>Pre-read materials</a:t>
            </a:r>
            <a:endParaRPr lang="en-NL" dirty="0"/>
          </a:p>
        </p:txBody>
      </p:sp>
    </p:spTree>
    <p:extLst>
      <p:ext uri="{BB962C8B-B14F-4D97-AF65-F5344CB8AC3E}">
        <p14:creationId xmlns:p14="http://schemas.microsoft.com/office/powerpoint/2010/main" val="2597389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DE87D79-4BB4-7947-E1B6-12680A2D086B}"/>
              </a:ext>
              <a:ext uri="{C183D7F6-B498-43B3-948B-1728B52AA6E4}">
                <adec:decorative xmlns:adec="http://schemas.microsoft.com/office/drawing/2017/decorative" val="1"/>
              </a:ext>
            </a:extLst>
          </p:cNvPr>
          <p:cNvPicPr>
            <a:picLocks noGrp="1" noChangeAspect="1"/>
          </p:cNvPicPr>
          <p:nvPr>
            <p:ph type="pic" idx="10"/>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6076" r="13670"/>
          <a:stretch/>
        </p:blipFill>
        <p:spPr>
          <a:xfrm>
            <a:off x="1" y="10"/>
            <a:ext cx="3119967" cy="6857990"/>
          </a:xfrm>
          <a:prstGeom prst="rect">
            <a:avLst/>
          </a:prstGeom>
          <a:noFill/>
        </p:spPr>
      </p:pic>
      <p:sp>
        <p:nvSpPr>
          <p:cNvPr id="12" name="Title 2">
            <a:extLst>
              <a:ext uri="{FF2B5EF4-FFF2-40B4-BE49-F238E27FC236}">
                <a16:creationId xmlns:a16="http://schemas.microsoft.com/office/drawing/2014/main" id="{39AC2DF3-C054-556B-6AD1-F3C44DF04B14}"/>
              </a:ext>
            </a:extLst>
          </p:cNvPr>
          <p:cNvSpPr>
            <a:spLocks noGrp="1"/>
          </p:cNvSpPr>
          <p:nvPr>
            <p:ph type="title"/>
          </p:nvPr>
        </p:nvSpPr>
        <p:spPr>
          <a:xfrm>
            <a:off x="3657601" y="405251"/>
            <a:ext cx="8102601" cy="960000"/>
          </a:xfrm>
        </p:spPr>
        <p:txBody>
          <a:bodyPr/>
          <a:lstStyle/>
          <a:p>
            <a:r>
              <a:rPr lang="en-US"/>
              <a:t>Accessibility of the information and reporting</a:t>
            </a:r>
          </a:p>
        </p:txBody>
      </p:sp>
      <p:sp>
        <p:nvSpPr>
          <p:cNvPr id="14" name="Text Placeholder 3">
            <a:extLst>
              <a:ext uri="{FF2B5EF4-FFF2-40B4-BE49-F238E27FC236}">
                <a16:creationId xmlns:a16="http://schemas.microsoft.com/office/drawing/2014/main" id="{CF9127F6-4ECC-4BE0-DF64-BBF96E3058A5}"/>
              </a:ext>
            </a:extLst>
          </p:cNvPr>
          <p:cNvSpPr>
            <a:spLocks noGrp="1"/>
          </p:cNvSpPr>
          <p:nvPr>
            <p:ph type="body" sz="quarter" idx="11"/>
          </p:nvPr>
        </p:nvSpPr>
        <p:spPr>
          <a:xfrm>
            <a:off x="3657600" y="1653118"/>
            <a:ext cx="8102600" cy="4271433"/>
          </a:xfrm>
        </p:spPr>
        <p:txBody>
          <a:bodyPr/>
          <a:lstStyle/>
          <a:p>
            <a:pPr marL="12599" indent="0">
              <a:buNone/>
            </a:pPr>
            <a:r>
              <a:rPr lang="en-US" b="1" dirty="0">
                <a:solidFill>
                  <a:schemeClr val="accent3"/>
                </a:solidFill>
              </a:rPr>
              <a:t>Public </a:t>
            </a:r>
          </a:p>
          <a:p>
            <a:r>
              <a:rPr lang="en-US" dirty="0"/>
              <a:t>Quarterly – KPIs and </a:t>
            </a:r>
            <a:r>
              <a:rPr lang="en-GB" sz="1600" dirty="0">
                <a:solidFill>
                  <a:srgbClr val="000000"/>
                </a:solidFill>
                <a:latin typeface="Verdana"/>
                <a:ea typeface="Verdana"/>
                <a:cs typeface="Arial"/>
              </a:rPr>
              <a:t>new metrics to complement the already existing      </a:t>
            </a:r>
            <a:r>
              <a:rPr lang="en-GB" sz="1600" dirty="0">
                <a:solidFill>
                  <a:srgbClr val="000000"/>
                </a:solidFill>
                <a:latin typeface="Verdana"/>
                <a:ea typeface="Verdana"/>
                <a:cs typeface="Arial"/>
                <a:hlinkClick r:id="rId4"/>
              </a:rPr>
              <a:t>KPI reports</a:t>
            </a:r>
            <a:r>
              <a:rPr lang="en-GB" sz="1600" dirty="0">
                <a:solidFill>
                  <a:srgbClr val="000000"/>
                </a:solidFill>
                <a:latin typeface="Verdana"/>
                <a:ea typeface="Verdana"/>
                <a:cs typeface="Arial"/>
              </a:rPr>
              <a:t> published on ACT EU website (</a:t>
            </a:r>
            <a:r>
              <a:rPr lang="en-GB" sz="1600" i="1" dirty="0">
                <a:solidFill>
                  <a:srgbClr val="000000"/>
                </a:solidFill>
                <a:latin typeface="Verdana"/>
                <a:ea typeface="Verdana"/>
                <a:cs typeface="Arial"/>
              </a:rPr>
              <a:t>new format</a:t>
            </a:r>
            <a:r>
              <a:rPr lang="en-GB" sz="1600" dirty="0">
                <a:solidFill>
                  <a:srgbClr val="000000"/>
                </a:solidFill>
                <a:latin typeface="Verdana"/>
                <a:ea typeface="Verdana"/>
                <a:cs typeface="Arial"/>
              </a:rPr>
              <a:t>)</a:t>
            </a:r>
          </a:p>
          <a:p>
            <a:r>
              <a:rPr lang="en-GB" dirty="0">
                <a:solidFill>
                  <a:srgbClr val="000000"/>
                </a:solidFill>
                <a:latin typeface="Verdana"/>
                <a:ea typeface="Verdana"/>
                <a:cs typeface="Arial"/>
              </a:rPr>
              <a:t>Information on monitoring the clinical trial environment accessible from the </a:t>
            </a:r>
            <a:r>
              <a:rPr lang="en-GB" b="1" dirty="0">
                <a:solidFill>
                  <a:schemeClr val="accent3"/>
                </a:solidFill>
              </a:rPr>
              <a:t>ACT EU website </a:t>
            </a:r>
            <a:r>
              <a:rPr lang="en-GB" dirty="0">
                <a:solidFill>
                  <a:srgbClr val="000000"/>
                </a:solidFill>
                <a:latin typeface="Verdana"/>
                <a:ea typeface="Verdana"/>
                <a:cs typeface="Arial"/>
              </a:rPr>
              <a:t>with dedicated page </a:t>
            </a:r>
            <a:endParaRPr lang="en-GB" sz="1600" dirty="0">
              <a:solidFill>
                <a:srgbClr val="000000"/>
              </a:solidFill>
              <a:latin typeface="Verdana"/>
              <a:ea typeface="Verdana"/>
              <a:cs typeface="Arial"/>
            </a:endParaRPr>
          </a:p>
          <a:p>
            <a:endParaRPr lang="en-US" dirty="0"/>
          </a:p>
          <a:p>
            <a:pPr marL="12599" indent="0">
              <a:buNone/>
            </a:pPr>
            <a:endParaRPr lang="en-US" dirty="0"/>
          </a:p>
          <a:p>
            <a:pPr marL="12599" indent="0">
              <a:buNone/>
            </a:pPr>
            <a:endParaRPr lang="en-US" dirty="0"/>
          </a:p>
        </p:txBody>
      </p:sp>
      <p:sp>
        <p:nvSpPr>
          <p:cNvPr id="2" name="Slide Number Placeholder 1">
            <a:extLst>
              <a:ext uri="{FF2B5EF4-FFF2-40B4-BE49-F238E27FC236}">
                <a16:creationId xmlns:a16="http://schemas.microsoft.com/office/drawing/2014/main" id="{38EBCC98-63F0-EADE-FAE6-0AE2CCBC34F2}"/>
              </a:ext>
            </a:extLst>
          </p:cNvPr>
          <p:cNvSpPr>
            <a:spLocks noGrp="1"/>
          </p:cNvSpPr>
          <p:nvPr>
            <p:ph type="sldNum" sz="quarter" idx="4"/>
          </p:nvPr>
        </p:nvSpPr>
        <p:spPr/>
        <p:txBody>
          <a:bodyPr/>
          <a:lstStyle/>
          <a:p>
            <a:fld id="{B99660D1-E428-6645-BE6E-E93CDDDCE128}" type="slidenum">
              <a:rPr lang="en-GB" smtClean="0"/>
              <a:pPr/>
              <a:t>10</a:t>
            </a:fld>
            <a:endParaRPr lang="en-GB"/>
          </a:p>
        </p:txBody>
      </p:sp>
    </p:spTree>
    <p:extLst>
      <p:ext uri="{BB962C8B-B14F-4D97-AF65-F5344CB8AC3E}">
        <p14:creationId xmlns:p14="http://schemas.microsoft.com/office/powerpoint/2010/main" val="271262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DB76-1F28-AE2A-E1C7-9361D7C162AB}"/>
              </a:ext>
            </a:extLst>
          </p:cNvPr>
          <p:cNvSpPr>
            <a:spLocks noGrp="1"/>
          </p:cNvSpPr>
          <p:nvPr>
            <p:ph type="ctrTitle"/>
          </p:nvPr>
        </p:nvSpPr>
        <p:spPr/>
        <p:txBody>
          <a:bodyPr/>
          <a:lstStyle/>
          <a:p>
            <a:r>
              <a:rPr lang="en-GB" dirty="0"/>
              <a:t>CTR Collaborate</a:t>
            </a:r>
          </a:p>
        </p:txBody>
      </p:sp>
      <p:sp>
        <p:nvSpPr>
          <p:cNvPr id="3" name="Subtitle 2">
            <a:extLst>
              <a:ext uri="{FF2B5EF4-FFF2-40B4-BE49-F238E27FC236}">
                <a16:creationId xmlns:a16="http://schemas.microsoft.com/office/drawing/2014/main" id="{01D102E7-B904-990A-20B2-9C3177817C46}"/>
              </a:ext>
            </a:extLst>
          </p:cNvPr>
          <p:cNvSpPr>
            <a:spLocks noGrp="1"/>
          </p:cNvSpPr>
          <p:nvPr>
            <p:ph type="subTitle" idx="1"/>
          </p:nvPr>
        </p:nvSpPr>
        <p:spPr/>
        <p:txBody>
          <a:bodyPr/>
          <a:lstStyle/>
          <a:p>
            <a:r>
              <a:rPr lang="en-GB" dirty="0"/>
              <a:t>Latest updates</a:t>
            </a:r>
          </a:p>
        </p:txBody>
      </p:sp>
    </p:spTree>
    <p:extLst>
      <p:ext uri="{BB962C8B-B14F-4D97-AF65-F5344CB8AC3E}">
        <p14:creationId xmlns:p14="http://schemas.microsoft.com/office/powerpoint/2010/main" val="1851402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7677-BFC0-D98D-DC9C-CE06E1FC5666}"/>
              </a:ext>
            </a:extLst>
          </p:cNvPr>
          <p:cNvSpPr>
            <a:spLocks noGrp="1"/>
          </p:cNvSpPr>
          <p:nvPr>
            <p:ph type="title"/>
          </p:nvPr>
        </p:nvSpPr>
        <p:spPr>
          <a:xfrm>
            <a:off x="832954" y="0"/>
            <a:ext cx="10798213" cy="1047965"/>
          </a:xfrm>
        </p:spPr>
        <p:txBody>
          <a:bodyPr>
            <a:normAutofit fontScale="90000"/>
          </a:bodyPr>
          <a:lstStyle/>
          <a:p>
            <a:r>
              <a:rPr lang="en-GB" dirty="0"/>
              <a:t>CTR Collaborate Workshop – Overview</a:t>
            </a:r>
          </a:p>
        </p:txBody>
      </p:sp>
      <p:sp>
        <p:nvSpPr>
          <p:cNvPr id="3" name="Content Placeholder 2">
            <a:extLst>
              <a:ext uri="{FF2B5EF4-FFF2-40B4-BE49-F238E27FC236}">
                <a16:creationId xmlns:a16="http://schemas.microsoft.com/office/drawing/2014/main" id="{A6C6BFEF-0FC0-9C07-790B-EBEEC5CE0700}"/>
              </a:ext>
            </a:extLst>
          </p:cNvPr>
          <p:cNvSpPr>
            <a:spLocks noGrp="1"/>
          </p:cNvSpPr>
          <p:nvPr>
            <p:ph idx="1"/>
          </p:nvPr>
        </p:nvSpPr>
        <p:spPr>
          <a:xfrm>
            <a:off x="902208" y="1658098"/>
            <a:ext cx="10515600" cy="4514592"/>
          </a:xfrm>
        </p:spPr>
        <p:txBody>
          <a:bodyPr>
            <a:normAutofit/>
          </a:bodyPr>
          <a:lstStyle/>
          <a:p>
            <a:pPr marL="0" indent="0">
              <a:buNone/>
            </a:pPr>
            <a:r>
              <a:rPr lang="en-GB" b="1" dirty="0"/>
              <a:t>Date: </a:t>
            </a:r>
            <a:r>
              <a:rPr lang="en-GB" dirty="0"/>
              <a:t>13 May 2025</a:t>
            </a:r>
          </a:p>
          <a:p>
            <a:pPr marL="0" indent="0">
              <a:buNone/>
            </a:pPr>
            <a:r>
              <a:rPr lang="en-GB" b="1" dirty="0"/>
              <a:t>Participants: </a:t>
            </a:r>
            <a:r>
              <a:rPr lang="en-GB" dirty="0"/>
              <a:t>115+</a:t>
            </a:r>
          </a:p>
          <a:p>
            <a:pPr marL="0" indent="0">
              <a:buNone/>
            </a:pPr>
            <a:r>
              <a:rPr lang="en-GB" b="1" dirty="0"/>
              <a:t>Purpose:</a:t>
            </a:r>
            <a:r>
              <a:rPr lang="en-GB" dirty="0"/>
              <a:t> </a:t>
            </a:r>
            <a:r>
              <a:rPr lang="en-US" dirty="0"/>
              <a:t>Fostering dialogue between National Competent Authorities (NCAs) and  Ethics Committees (ECs)</a:t>
            </a:r>
            <a:endParaRPr lang="en-GB" dirty="0"/>
          </a:p>
          <a:p>
            <a:r>
              <a:rPr lang="en-GB" dirty="0"/>
              <a:t>Tracks focused on Annex I, consideration handling, and RMS role</a:t>
            </a:r>
          </a:p>
          <a:p>
            <a:r>
              <a:rPr lang="en-GB" dirty="0"/>
              <a:t>Participants included assessors from NCAs, ECs, and European Commission representatives</a:t>
            </a:r>
          </a:p>
          <a:p>
            <a:endParaRPr lang="en-GB" dirty="0"/>
          </a:p>
        </p:txBody>
      </p:sp>
      <p:sp>
        <p:nvSpPr>
          <p:cNvPr id="4" name="Slide Number Placeholder 3">
            <a:extLst>
              <a:ext uri="{FF2B5EF4-FFF2-40B4-BE49-F238E27FC236}">
                <a16:creationId xmlns:a16="http://schemas.microsoft.com/office/drawing/2014/main" id="{4FCD62F4-5648-548F-266B-EE4951E13F85}"/>
              </a:ext>
            </a:extLst>
          </p:cNvPr>
          <p:cNvSpPr>
            <a:spLocks noGrp="1"/>
          </p:cNvSpPr>
          <p:nvPr>
            <p:ph type="sldNum" sz="quarter" idx="4"/>
          </p:nvPr>
        </p:nvSpPr>
        <p:spPr/>
        <p:txBody>
          <a:bodyPr/>
          <a:lstStyle/>
          <a:p>
            <a:fld id="{54E5F6CE-DD64-4A2B-BCC0-154114370E8E}" type="slidenum">
              <a:rPr lang="en-GB" smtClean="0"/>
              <a:t>12</a:t>
            </a:fld>
            <a:endParaRPr lang="en-GB"/>
          </a:p>
        </p:txBody>
      </p:sp>
    </p:spTree>
    <p:extLst>
      <p:ext uri="{BB962C8B-B14F-4D97-AF65-F5344CB8AC3E}">
        <p14:creationId xmlns:p14="http://schemas.microsoft.com/office/powerpoint/2010/main" val="159276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34BA-FB4D-C8C5-AFF7-C00C2C4C150A}"/>
              </a:ext>
            </a:extLst>
          </p:cNvPr>
          <p:cNvSpPr>
            <a:spLocks noGrp="1"/>
          </p:cNvSpPr>
          <p:nvPr>
            <p:ph type="title"/>
          </p:nvPr>
        </p:nvSpPr>
        <p:spPr/>
        <p:txBody>
          <a:bodyPr/>
          <a:lstStyle/>
          <a:p>
            <a:r>
              <a:rPr lang="en-GB" dirty="0"/>
              <a:t>Key Breakout Track Outcomes</a:t>
            </a:r>
          </a:p>
        </p:txBody>
      </p:sp>
      <p:sp>
        <p:nvSpPr>
          <p:cNvPr id="3" name="Content Placeholder 2">
            <a:extLst>
              <a:ext uri="{FF2B5EF4-FFF2-40B4-BE49-F238E27FC236}">
                <a16:creationId xmlns:a16="http://schemas.microsoft.com/office/drawing/2014/main" id="{3B23CF05-13F1-DB7A-4D91-BEC4EB11D288}"/>
              </a:ext>
            </a:extLst>
          </p:cNvPr>
          <p:cNvSpPr>
            <a:spLocks noGrp="1"/>
          </p:cNvSpPr>
          <p:nvPr>
            <p:ph idx="1"/>
          </p:nvPr>
        </p:nvSpPr>
        <p:spPr/>
        <p:txBody>
          <a:bodyPr/>
          <a:lstStyle/>
          <a:p>
            <a:pPr marL="0" indent="0">
              <a:buNone/>
            </a:pPr>
            <a:r>
              <a:rPr lang="en-US" b="1" dirty="0"/>
              <a:t>Track 1</a:t>
            </a:r>
            <a:r>
              <a:rPr lang="en-US" dirty="0"/>
              <a:t>: Categorized Annex I elements (mandatory, critical, non-critical)</a:t>
            </a:r>
          </a:p>
          <a:p>
            <a:pPr marL="0" indent="0">
              <a:buNone/>
            </a:pPr>
            <a:r>
              <a:rPr lang="en-US" b="1" dirty="0"/>
              <a:t>Track 2</a:t>
            </a:r>
            <a:r>
              <a:rPr lang="en-US" dirty="0"/>
              <a:t>: Drafted principles for not including or accepting considerations</a:t>
            </a:r>
          </a:p>
          <a:p>
            <a:pPr marL="0" indent="0">
              <a:buNone/>
            </a:pPr>
            <a:r>
              <a:rPr lang="en-US" b="1" dirty="0"/>
              <a:t>Track 3</a:t>
            </a:r>
            <a:r>
              <a:rPr lang="en-US" dirty="0"/>
              <a:t>: Explored EU/EEA alignment on optimal implementation of the Rapporteurs principle</a:t>
            </a:r>
          </a:p>
          <a:p>
            <a:pPr marL="0" indent="0">
              <a:buNone/>
            </a:pPr>
            <a:endParaRPr lang="en-US" dirty="0"/>
          </a:p>
          <a:p>
            <a:pPr marL="0" indent="0">
              <a:buNone/>
            </a:pPr>
            <a:r>
              <a:rPr lang="en-US" dirty="0"/>
              <a:t>All tracks emphasized the importance of clear guidance for EU/EEA harmonization </a:t>
            </a:r>
          </a:p>
          <a:p>
            <a:pPr marL="0" indent="0">
              <a:buNone/>
            </a:pPr>
            <a:endParaRPr lang="en-GB" dirty="0"/>
          </a:p>
        </p:txBody>
      </p:sp>
      <p:sp>
        <p:nvSpPr>
          <p:cNvPr id="4" name="Slide Number Placeholder 3">
            <a:extLst>
              <a:ext uri="{FF2B5EF4-FFF2-40B4-BE49-F238E27FC236}">
                <a16:creationId xmlns:a16="http://schemas.microsoft.com/office/drawing/2014/main" id="{8B8BD990-5E7A-DD75-B099-BAFDB5647ACA}"/>
              </a:ext>
            </a:extLst>
          </p:cNvPr>
          <p:cNvSpPr>
            <a:spLocks noGrp="1"/>
          </p:cNvSpPr>
          <p:nvPr>
            <p:ph type="sldNum" sz="quarter" idx="4"/>
          </p:nvPr>
        </p:nvSpPr>
        <p:spPr/>
        <p:txBody>
          <a:bodyPr/>
          <a:lstStyle/>
          <a:p>
            <a:fld id="{54E5F6CE-DD64-4A2B-BCC0-154114370E8E}" type="slidenum">
              <a:rPr lang="en-GB" smtClean="0"/>
              <a:t>13</a:t>
            </a:fld>
            <a:endParaRPr lang="en-GB"/>
          </a:p>
        </p:txBody>
      </p:sp>
    </p:spTree>
    <p:extLst>
      <p:ext uri="{BB962C8B-B14F-4D97-AF65-F5344CB8AC3E}">
        <p14:creationId xmlns:p14="http://schemas.microsoft.com/office/powerpoint/2010/main" val="251208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18246-1A76-53F2-E13C-78F2FAD2D442}"/>
              </a:ext>
            </a:extLst>
          </p:cNvPr>
          <p:cNvSpPr>
            <a:spLocks noGrp="1"/>
          </p:cNvSpPr>
          <p:nvPr>
            <p:ph type="title"/>
          </p:nvPr>
        </p:nvSpPr>
        <p:spPr/>
        <p:txBody>
          <a:bodyPr/>
          <a:lstStyle/>
          <a:p>
            <a:r>
              <a:rPr lang="en-GB" dirty="0"/>
              <a:t>Key messages</a:t>
            </a:r>
          </a:p>
        </p:txBody>
      </p:sp>
      <p:sp>
        <p:nvSpPr>
          <p:cNvPr id="3" name="Content Placeholder 2">
            <a:extLst>
              <a:ext uri="{FF2B5EF4-FFF2-40B4-BE49-F238E27FC236}">
                <a16:creationId xmlns:a16="http://schemas.microsoft.com/office/drawing/2014/main" id="{5B660557-8564-2072-5E5A-FCCBF8D40AF9}"/>
              </a:ext>
            </a:extLst>
          </p:cNvPr>
          <p:cNvSpPr>
            <a:spLocks noGrp="1"/>
          </p:cNvSpPr>
          <p:nvPr>
            <p:ph idx="1"/>
          </p:nvPr>
        </p:nvSpPr>
        <p:spPr/>
        <p:txBody>
          <a:bodyPr/>
          <a:lstStyle/>
          <a:p>
            <a:pPr marL="0" indent="0">
              <a:buNone/>
            </a:pPr>
            <a:r>
              <a:rPr lang="en-US" dirty="0"/>
              <a:t>Highlighted goals:</a:t>
            </a:r>
          </a:p>
          <a:p>
            <a:pPr marL="0" indent="0">
              <a:buNone/>
            </a:pPr>
            <a:r>
              <a:rPr lang="en-US" dirty="0"/>
              <a:t>   - Pragmatic application of CTR in daily practice</a:t>
            </a:r>
          </a:p>
          <a:p>
            <a:pPr marL="0" indent="0">
              <a:buNone/>
            </a:pPr>
            <a:r>
              <a:rPr lang="en-US" dirty="0"/>
              <a:t>   - Focus on critical considerations </a:t>
            </a:r>
          </a:p>
          <a:p>
            <a:pPr marL="0" indent="0">
              <a:buNone/>
            </a:pPr>
            <a:r>
              <a:rPr lang="en-US" dirty="0"/>
              <a:t>   - Different levels of details provided and/or expected in</a:t>
            </a:r>
          </a:p>
          <a:p>
            <a:pPr marL="0" indent="0">
              <a:buNone/>
            </a:pPr>
            <a:r>
              <a:rPr lang="en-US" dirty="0"/>
              <a:t>	</a:t>
            </a:r>
            <a:r>
              <a:rPr lang="en-US"/>
              <a:t>the assessment report </a:t>
            </a:r>
            <a:r>
              <a:rPr lang="en-US" dirty="0"/>
              <a:t>to be aligned across the MSs </a:t>
            </a:r>
          </a:p>
          <a:p>
            <a:pPr marL="0" indent="0">
              <a:buNone/>
            </a:pPr>
            <a:r>
              <a:rPr lang="en-US" dirty="0"/>
              <a:t>Next steps:</a:t>
            </a:r>
          </a:p>
          <a:p>
            <a:pPr marL="0" indent="0">
              <a:buNone/>
            </a:pPr>
            <a:r>
              <a:rPr lang="en-US" dirty="0"/>
              <a:t>   - </a:t>
            </a:r>
            <a:r>
              <a:rPr lang="en-US" dirty="0" err="1"/>
              <a:t>Finalise</a:t>
            </a:r>
            <a:r>
              <a:rPr lang="en-US" dirty="0"/>
              <a:t> outputs</a:t>
            </a:r>
          </a:p>
          <a:p>
            <a:pPr marL="0" indent="0">
              <a:buNone/>
            </a:pPr>
            <a:r>
              <a:rPr lang="en-US" dirty="0"/>
              <a:t>   - Align policy across MSs by optimized implementation 	of Best Practice</a:t>
            </a:r>
          </a:p>
          <a:p>
            <a:pPr marL="0" indent="0">
              <a:buNone/>
            </a:pPr>
            <a:endParaRPr lang="en-GB" dirty="0"/>
          </a:p>
        </p:txBody>
      </p:sp>
      <p:sp>
        <p:nvSpPr>
          <p:cNvPr id="4" name="Slide Number Placeholder 3">
            <a:extLst>
              <a:ext uri="{FF2B5EF4-FFF2-40B4-BE49-F238E27FC236}">
                <a16:creationId xmlns:a16="http://schemas.microsoft.com/office/drawing/2014/main" id="{F95CD5D4-EE17-2D22-4BD4-CF0640186EA3}"/>
              </a:ext>
            </a:extLst>
          </p:cNvPr>
          <p:cNvSpPr>
            <a:spLocks noGrp="1"/>
          </p:cNvSpPr>
          <p:nvPr>
            <p:ph type="sldNum" sz="quarter" idx="4"/>
          </p:nvPr>
        </p:nvSpPr>
        <p:spPr/>
        <p:txBody>
          <a:bodyPr/>
          <a:lstStyle/>
          <a:p>
            <a:fld id="{54E5F6CE-DD64-4A2B-BCC0-154114370E8E}" type="slidenum">
              <a:rPr lang="en-GB" smtClean="0"/>
              <a:t>14</a:t>
            </a:fld>
            <a:endParaRPr lang="en-GB"/>
          </a:p>
        </p:txBody>
      </p:sp>
    </p:spTree>
    <p:extLst>
      <p:ext uri="{BB962C8B-B14F-4D97-AF65-F5344CB8AC3E}">
        <p14:creationId xmlns:p14="http://schemas.microsoft.com/office/powerpoint/2010/main" val="257605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57556"/>
            <a:ext cx="12192000" cy="6616700"/>
            <a:chOff x="0" y="257556"/>
            <a:chExt cx="12192000" cy="6616700"/>
          </a:xfrm>
        </p:grpSpPr>
        <p:pic>
          <p:nvPicPr>
            <p:cNvPr id="3" name="object 3"/>
            <p:cNvPicPr/>
            <p:nvPr/>
          </p:nvPicPr>
          <p:blipFill>
            <a:blip r:embed="rId2" cstate="print"/>
            <a:stretch>
              <a:fillRect/>
            </a:stretch>
          </p:blipFill>
          <p:spPr>
            <a:xfrm>
              <a:off x="10034016" y="6045708"/>
              <a:ext cx="1716024" cy="451104"/>
            </a:xfrm>
            <a:prstGeom prst="rect">
              <a:avLst/>
            </a:prstGeom>
          </p:spPr>
        </p:pic>
        <p:sp>
          <p:nvSpPr>
            <p:cNvPr id="4" name="object 4"/>
            <p:cNvSpPr/>
            <p:nvPr/>
          </p:nvSpPr>
          <p:spPr>
            <a:xfrm>
              <a:off x="0" y="1077467"/>
              <a:ext cx="12192000" cy="5781040"/>
            </a:xfrm>
            <a:custGeom>
              <a:avLst/>
              <a:gdLst/>
              <a:ahLst/>
              <a:cxnLst/>
              <a:rect l="l" t="t" r="r" b="b"/>
              <a:pathLst>
                <a:path w="12192000" h="5781040">
                  <a:moveTo>
                    <a:pt x="12192000" y="0"/>
                  </a:moveTo>
                  <a:lnTo>
                    <a:pt x="0" y="0"/>
                  </a:lnTo>
                  <a:lnTo>
                    <a:pt x="0" y="5780532"/>
                  </a:lnTo>
                  <a:lnTo>
                    <a:pt x="12192000" y="5780532"/>
                  </a:lnTo>
                  <a:lnTo>
                    <a:pt x="12192000" y="0"/>
                  </a:lnTo>
                  <a:close/>
                </a:path>
              </a:pathLst>
            </a:custGeom>
            <a:solidFill>
              <a:srgbClr val="0355B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print"/>
            <a:stretch>
              <a:fillRect/>
            </a:stretch>
          </p:blipFill>
          <p:spPr>
            <a:xfrm>
              <a:off x="5388864" y="257556"/>
              <a:ext cx="1659636" cy="1153668"/>
            </a:xfrm>
            <a:prstGeom prst="rect">
              <a:avLst/>
            </a:prstGeom>
          </p:spPr>
        </p:pic>
        <p:sp>
          <p:nvSpPr>
            <p:cNvPr id="6" name="object 6"/>
            <p:cNvSpPr/>
            <p:nvPr/>
          </p:nvSpPr>
          <p:spPr>
            <a:xfrm>
              <a:off x="838961" y="1980438"/>
              <a:ext cx="0" cy="4879340"/>
            </a:xfrm>
            <a:custGeom>
              <a:avLst/>
              <a:gdLst/>
              <a:ahLst/>
              <a:cxnLst/>
              <a:rect l="l" t="t" r="r" b="b"/>
              <a:pathLst>
                <a:path h="4879340">
                  <a:moveTo>
                    <a:pt x="0" y="0"/>
                  </a:moveTo>
                  <a:lnTo>
                    <a:pt x="0" y="4879074"/>
                  </a:lnTo>
                </a:path>
              </a:pathLst>
            </a:custGeom>
            <a:ln w="28956">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5740908" y="6618732"/>
              <a:ext cx="707390" cy="241300"/>
            </a:xfrm>
            <a:custGeom>
              <a:avLst/>
              <a:gdLst/>
              <a:ahLst/>
              <a:cxnLst/>
              <a:rect l="l" t="t" r="r" b="b"/>
              <a:pathLst>
                <a:path w="707389" h="241300">
                  <a:moveTo>
                    <a:pt x="707136" y="0"/>
                  </a:moveTo>
                  <a:lnTo>
                    <a:pt x="0" y="0"/>
                  </a:lnTo>
                  <a:lnTo>
                    <a:pt x="0" y="240792"/>
                  </a:lnTo>
                  <a:lnTo>
                    <a:pt x="707136" y="240792"/>
                  </a:lnTo>
                  <a:lnTo>
                    <a:pt x="707136" y="0"/>
                  </a:lnTo>
                  <a:close/>
                </a:path>
              </a:pathLst>
            </a:custGeom>
            <a:solidFill>
              <a:srgbClr val="00449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a:spLocks noGrp="1"/>
          </p:cNvSpPr>
          <p:nvPr>
            <p:ph type="title"/>
          </p:nvPr>
        </p:nvSpPr>
        <p:spPr>
          <a:xfrm>
            <a:off x="1150111" y="1935937"/>
            <a:ext cx="6157595" cy="757555"/>
          </a:xfrm>
          <a:prstGeom prst="rect">
            <a:avLst/>
          </a:prstGeom>
        </p:spPr>
        <p:txBody>
          <a:bodyPr vert="horz" wrap="square" lIns="0" tIns="12700" rIns="0" bIns="0" rtlCol="0">
            <a:spAutoFit/>
          </a:bodyPr>
          <a:lstStyle/>
          <a:p>
            <a:pPr marL="12700">
              <a:lnSpc>
                <a:spcPct val="100000"/>
              </a:lnSpc>
              <a:spcBef>
                <a:spcPts val="100"/>
              </a:spcBef>
            </a:pPr>
            <a:r>
              <a:rPr sz="4800" b="0" dirty="0">
                <a:solidFill>
                  <a:srgbClr val="FFFFFF"/>
                </a:solidFill>
                <a:latin typeface="Arial MT"/>
                <a:cs typeface="Arial MT"/>
              </a:rPr>
              <a:t>COMBINE </a:t>
            </a:r>
            <a:r>
              <a:rPr sz="4800" b="0" spc="-10" dirty="0">
                <a:solidFill>
                  <a:srgbClr val="FFFFFF"/>
                </a:solidFill>
                <a:latin typeface="Arial MT"/>
                <a:cs typeface="Arial MT"/>
              </a:rPr>
              <a:t>programme</a:t>
            </a:r>
            <a:endParaRPr sz="4800">
              <a:latin typeface="Arial MT"/>
              <a:cs typeface="Arial MT"/>
            </a:endParaRPr>
          </a:p>
        </p:txBody>
      </p:sp>
      <p:sp>
        <p:nvSpPr>
          <p:cNvPr id="9" name="object 9"/>
          <p:cNvSpPr txBox="1"/>
          <p:nvPr/>
        </p:nvSpPr>
        <p:spPr>
          <a:xfrm>
            <a:off x="1150111" y="3091802"/>
            <a:ext cx="4488180" cy="1296670"/>
          </a:xfrm>
          <a:prstGeom prst="rect">
            <a:avLst/>
          </a:prstGeom>
        </p:spPr>
        <p:txBody>
          <a:bodyPr vert="horz" wrap="square" lIns="0" tIns="203200" rIns="0" bIns="0" rtlCol="0">
            <a:spAutoFit/>
          </a:bodyPr>
          <a:lstStyle/>
          <a:p>
            <a:pPr marL="12700" marR="0" lvl="0" indent="0" defTabSz="914400" eaLnBrk="1" fontAlgn="auto" latinLnBrk="0" hangingPunct="1">
              <a:lnSpc>
                <a:spcPct val="100000"/>
              </a:lnSpc>
              <a:spcBef>
                <a:spcPts val="1600"/>
              </a:spcBef>
              <a:spcAft>
                <a:spcPts val="0"/>
              </a:spcAft>
              <a:buClrTx/>
              <a:buSzTx/>
              <a:buFontTx/>
              <a:buNone/>
              <a:tabLst/>
              <a:defRPr/>
            </a:pPr>
            <a:r>
              <a:rPr kumimoji="0" sz="3200" b="0" i="0" u="none" strike="noStrike" kern="0" cap="none" spc="0" normalizeH="0" baseline="0" noProof="0" dirty="0">
                <a:ln>
                  <a:noFill/>
                </a:ln>
                <a:solidFill>
                  <a:srgbClr val="FFFFFF"/>
                </a:solidFill>
                <a:effectLst/>
                <a:uLnTx/>
                <a:uFillTx/>
                <a:latin typeface="Arial MT"/>
                <a:cs typeface="Arial MT"/>
              </a:rPr>
              <a:t>Update</a:t>
            </a:r>
            <a:r>
              <a:rPr kumimoji="0" sz="3200" b="0" i="0" u="none" strike="noStrike" kern="0" cap="none" spc="-45" normalizeH="0" baseline="0" noProof="0" dirty="0">
                <a:ln>
                  <a:noFill/>
                </a:ln>
                <a:solidFill>
                  <a:srgbClr val="FFFFFF"/>
                </a:solidFill>
                <a:effectLst/>
                <a:uLnTx/>
                <a:uFillTx/>
                <a:latin typeface="Arial MT"/>
                <a:cs typeface="Arial MT"/>
              </a:rPr>
              <a:t> </a:t>
            </a:r>
            <a:r>
              <a:rPr kumimoji="0" sz="3200" b="0" i="0" u="none" strike="noStrike" kern="0" cap="none" spc="0" normalizeH="0" baseline="0" noProof="0" dirty="0">
                <a:ln>
                  <a:noFill/>
                </a:ln>
                <a:solidFill>
                  <a:srgbClr val="FFFFFF"/>
                </a:solidFill>
                <a:effectLst/>
                <a:uLnTx/>
                <a:uFillTx/>
                <a:latin typeface="Arial MT"/>
                <a:cs typeface="Arial MT"/>
              </a:rPr>
              <a:t>for</a:t>
            </a:r>
            <a:r>
              <a:rPr kumimoji="0" sz="3200" b="0" i="0" u="none" strike="noStrike" kern="0" cap="none" spc="-200" normalizeH="0" baseline="0" noProof="0" dirty="0">
                <a:ln>
                  <a:noFill/>
                </a:ln>
                <a:solidFill>
                  <a:srgbClr val="FFFFFF"/>
                </a:solidFill>
                <a:effectLst/>
                <a:uLnTx/>
                <a:uFillTx/>
                <a:latin typeface="Arial MT"/>
                <a:cs typeface="Arial MT"/>
              </a:rPr>
              <a:t> </a:t>
            </a:r>
            <a:r>
              <a:rPr kumimoji="0" sz="3200" b="0" i="0" u="none" strike="noStrike" kern="0" cap="none" spc="0" normalizeH="0" baseline="0" noProof="0" dirty="0">
                <a:ln>
                  <a:noFill/>
                </a:ln>
                <a:solidFill>
                  <a:srgbClr val="FFFFFF"/>
                </a:solidFill>
                <a:effectLst/>
                <a:uLnTx/>
                <a:uFillTx/>
                <a:latin typeface="Arial MT"/>
                <a:cs typeface="Arial MT"/>
              </a:rPr>
              <a:t>ACT</a:t>
            </a:r>
            <a:r>
              <a:rPr kumimoji="0" sz="3200" b="0" i="0" u="none" strike="noStrike" kern="0" cap="none" spc="-80" normalizeH="0" baseline="0" noProof="0" dirty="0">
                <a:ln>
                  <a:noFill/>
                </a:ln>
                <a:solidFill>
                  <a:srgbClr val="FFFFFF"/>
                </a:solidFill>
                <a:effectLst/>
                <a:uLnTx/>
                <a:uFillTx/>
                <a:latin typeface="Arial MT"/>
                <a:cs typeface="Arial MT"/>
              </a:rPr>
              <a:t> </a:t>
            </a:r>
            <a:r>
              <a:rPr kumimoji="0" sz="3200" b="0" i="0" u="none" strike="noStrike" kern="0" cap="none" spc="0" normalizeH="0" baseline="0" noProof="0" dirty="0">
                <a:ln>
                  <a:noFill/>
                </a:ln>
                <a:solidFill>
                  <a:srgbClr val="FFFFFF"/>
                </a:solidFill>
                <a:effectLst/>
                <a:uLnTx/>
                <a:uFillTx/>
                <a:latin typeface="Arial MT"/>
                <a:cs typeface="Arial MT"/>
              </a:rPr>
              <a:t>EU</a:t>
            </a:r>
            <a:r>
              <a:rPr kumimoji="0" sz="3200" b="0" i="0" u="none" strike="noStrike" kern="0" cap="none" spc="-5" normalizeH="0" baseline="0" noProof="0" dirty="0">
                <a:ln>
                  <a:noFill/>
                </a:ln>
                <a:solidFill>
                  <a:srgbClr val="FFFFFF"/>
                </a:solidFill>
                <a:effectLst/>
                <a:uLnTx/>
                <a:uFillTx/>
                <a:latin typeface="Arial MT"/>
                <a:cs typeface="Arial MT"/>
              </a:rPr>
              <a:t> </a:t>
            </a:r>
            <a:r>
              <a:rPr kumimoji="0" sz="3200" b="0" i="0" u="none" strike="noStrike" kern="0" cap="none" spc="-25" normalizeH="0" baseline="0" noProof="0" dirty="0">
                <a:ln>
                  <a:noFill/>
                </a:ln>
                <a:solidFill>
                  <a:srgbClr val="FFFFFF"/>
                </a:solidFill>
                <a:effectLst/>
                <a:uLnTx/>
                <a:uFillTx/>
                <a:latin typeface="Arial MT"/>
                <a:cs typeface="Arial MT"/>
              </a:rPr>
              <a:t>MSP</a:t>
            </a:r>
            <a:endParaRPr kumimoji="0" sz="32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1305"/>
              </a:spcBef>
              <a:spcAft>
                <a:spcPts val="0"/>
              </a:spcAft>
              <a:buClrTx/>
              <a:buSzTx/>
              <a:buFontTx/>
              <a:buNone/>
              <a:tabLst/>
              <a:defRPr/>
            </a:pPr>
            <a:r>
              <a:rPr kumimoji="0" sz="2800" b="0" i="0" u="none" strike="noStrike" kern="0" cap="none" spc="0" normalizeH="0" baseline="0" noProof="0" dirty="0">
                <a:ln>
                  <a:noFill/>
                </a:ln>
                <a:solidFill>
                  <a:srgbClr val="FFC000"/>
                </a:solidFill>
                <a:effectLst/>
                <a:uLnTx/>
                <a:uFillTx/>
                <a:latin typeface="Arial MT"/>
                <a:cs typeface="Arial MT"/>
              </a:rPr>
              <a:t>28</a:t>
            </a:r>
            <a:r>
              <a:rPr kumimoji="0" sz="2800" b="0" i="0" u="none" strike="noStrike" kern="0" cap="none" spc="-40" normalizeH="0" baseline="0" noProof="0" dirty="0">
                <a:ln>
                  <a:noFill/>
                </a:ln>
                <a:solidFill>
                  <a:srgbClr val="FFC000"/>
                </a:solidFill>
                <a:effectLst/>
                <a:uLnTx/>
                <a:uFillTx/>
                <a:latin typeface="Arial MT"/>
                <a:cs typeface="Arial MT"/>
              </a:rPr>
              <a:t> </a:t>
            </a:r>
            <a:r>
              <a:rPr kumimoji="0" sz="2800" b="0" i="0" u="none" strike="noStrike" kern="0" cap="none" spc="0" normalizeH="0" baseline="0" noProof="0" dirty="0">
                <a:ln>
                  <a:noFill/>
                </a:ln>
                <a:solidFill>
                  <a:srgbClr val="FFC000"/>
                </a:solidFill>
                <a:effectLst/>
                <a:uLnTx/>
                <a:uFillTx/>
                <a:latin typeface="Arial MT"/>
                <a:cs typeface="Arial MT"/>
              </a:rPr>
              <a:t>May</a:t>
            </a:r>
            <a:r>
              <a:rPr kumimoji="0" sz="2800" b="0" i="0" u="none" strike="noStrike" kern="0" cap="none" spc="-35" normalizeH="0" baseline="0" noProof="0" dirty="0">
                <a:ln>
                  <a:noFill/>
                </a:ln>
                <a:solidFill>
                  <a:srgbClr val="FFC000"/>
                </a:solidFill>
                <a:effectLst/>
                <a:uLnTx/>
                <a:uFillTx/>
                <a:latin typeface="Arial MT"/>
                <a:cs typeface="Arial MT"/>
              </a:rPr>
              <a:t> </a:t>
            </a:r>
            <a:r>
              <a:rPr kumimoji="0" sz="2800" b="0" i="0" u="none" strike="noStrike" kern="0" cap="none" spc="-20" normalizeH="0" baseline="0" noProof="0" dirty="0">
                <a:ln>
                  <a:noFill/>
                </a:ln>
                <a:solidFill>
                  <a:srgbClr val="FFC000"/>
                </a:solidFill>
                <a:effectLst/>
                <a:uLnTx/>
                <a:uFillTx/>
                <a:latin typeface="Arial MT"/>
                <a:cs typeface="Arial MT"/>
              </a:rPr>
              <a:t>2025</a:t>
            </a:r>
            <a:endParaRPr kumimoji="0" sz="2800" b="0" i="0" u="none" strike="noStrike" kern="0" cap="none" spc="0" normalizeH="0" baseline="0" noProof="0">
              <a:ln>
                <a:noFill/>
              </a:ln>
              <a:solidFill>
                <a:sysClr val="windowText" lastClr="000000"/>
              </a:solidFill>
              <a:effectLst/>
              <a:uLnTx/>
              <a:uFillTx/>
              <a:latin typeface="Arial MT"/>
              <a:cs typeface="Arial MT"/>
            </a:endParaRPr>
          </a:p>
        </p:txBody>
      </p:sp>
      <p:pic>
        <p:nvPicPr>
          <p:cNvPr id="10" name="object 10"/>
          <p:cNvPicPr/>
          <p:nvPr/>
        </p:nvPicPr>
        <p:blipFill>
          <a:blip r:embed="rId4" cstate="print"/>
          <a:stretch>
            <a:fillRect/>
          </a:stretch>
        </p:blipFill>
        <p:spPr>
          <a:xfrm>
            <a:off x="7339583" y="417576"/>
            <a:ext cx="1607057" cy="1005077"/>
          </a:xfrm>
          <a:prstGeom prst="rect">
            <a:avLst/>
          </a:prstGeom>
        </p:spPr>
      </p:pic>
      <p:sp>
        <p:nvSpPr>
          <p:cNvPr id="11" name="object 11"/>
          <p:cNvSpPr txBox="1"/>
          <p:nvPr/>
        </p:nvSpPr>
        <p:spPr>
          <a:xfrm>
            <a:off x="7150354" y="711453"/>
            <a:ext cx="1593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50" normalizeH="0" baseline="0" noProof="0" dirty="0">
                <a:ln>
                  <a:noFill/>
                </a:ln>
                <a:solidFill>
                  <a:srgbClr val="4D4D4D"/>
                </a:solidFill>
                <a:effectLst/>
                <a:uLnTx/>
                <a:uFillTx/>
                <a:latin typeface="Arial MT"/>
                <a:cs typeface="Arial MT"/>
              </a:rPr>
              <a:t>+</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12" name="object 12"/>
          <p:cNvSpPr txBox="1"/>
          <p:nvPr/>
        </p:nvSpPr>
        <p:spPr>
          <a:xfrm>
            <a:off x="6092190" y="5823610"/>
            <a:ext cx="5641340" cy="635635"/>
          </a:xfrm>
          <a:prstGeom prst="rect">
            <a:avLst/>
          </a:prstGeom>
        </p:spPr>
        <p:txBody>
          <a:bodyPr vert="horz" wrap="square" lIns="0" tIns="12700" rIns="0" bIns="0" rtlCol="0">
            <a:spAutoFit/>
          </a:bodyPr>
          <a:lstStyle/>
          <a:p>
            <a:pPr marL="12700" marR="5080" lvl="0" indent="231140" defTabSz="914400" eaLnBrk="1" fontAlgn="auto" latinLnBrk="0" hangingPunct="1">
              <a:lnSpc>
                <a:spcPct val="100000"/>
              </a:lnSpc>
              <a:spcBef>
                <a:spcPts val="100"/>
              </a:spcBef>
              <a:spcAft>
                <a:spcPts val="0"/>
              </a:spcAft>
              <a:buClrTx/>
              <a:buSzTx/>
              <a:buFontTx/>
              <a:buNone/>
              <a:tabLst/>
              <a:defRPr/>
            </a:pPr>
            <a:r>
              <a:rPr kumimoji="0" sz="2000" b="0" i="1" u="none" strike="noStrike" kern="0" cap="none" spc="0" normalizeH="0" baseline="0" noProof="0" dirty="0">
                <a:ln>
                  <a:noFill/>
                </a:ln>
                <a:solidFill>
                  <a:srgbClr val="FFFFFF"/>
                </a:solidFill>
                <a:effectLst/>
                <a:uLnTx/>
                <a:uFillTx/>
                <a:latin typeface="Arial"/>
                <a:cs typeface="Arial"/>
              </a:rPr>
              <a:t>Ditte</a:t>
            </a:r>
            <a:r>
              <a:rPr kumimoji="0" sz="2000" b="0" i="1" u="none" strike="noStrike" kern="0" cap="none" spc="-30"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Zerlang</a:t>
            </a:r>
            <a:r>
              <a:rPr kumimoji="0" sz="2000" b="0" i="1" u="none" strike="noStrike" kern="0" cap="none" spc="-120"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Andersen,</a:t>
            </a:r>
            <a:r>
              <a:rPr kumimoji="0" sz="2000" b="0" i="1" u="none" strike="noStrike" kern="0" cap="none" spc="-60"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PhD,</a:t>
            </a:r>
            <a:r>
              <a:rPr kumimoji="0" sz="2000" b="0" i="1" u="none" strike="noStrike" kern="0" cap="none" spc="-30"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Danish</a:t>
            </a:r>
            <a:r>
              <a:rPr kumimoji="0" sz="2000" b="0" i="1" u="none" strike="noStrike" kern="0" cap="none" spc="-50" normalizeH="0" baseline="0" noProof="0" dirty="0">
                <a:ln>
                  <a:noFill/>
                </a:ln>
                <a:solidFill>
                  <a:srgbClr val="FFFFFF"/>
                </a:solidFill>
                <a:effectLst/>
                <a:uLnTx/>
                <a:uFillTx/>
                <a:latin typeface="Arial"/>
                <a:cs typeface="Arial"/>
              </a:rPr>
              <a:t> </a:t>
            </a:r>
            <a:r>
              <a:rPr kumimoji="0" sz="2000" b="0" i="1" u="none" strike="noStrike" kern="0" cap="none" spc="-10" normalizeH="0" baseline="0" noProof="0" dirty="0">
                <a:ln>
                  <a:noFill/>
                </a:ln>
                <a:solidFill>
                  <a:srgbClr val="FFFFFF"/>
                </a:solidFill>
                <a:effectLst/>
                <a:uLnTx/>
                <a:uFillTx/>
                <a:latin typeface="Arial"/>
                <a:cs typeface="Arial"/>
              </a:rPr>
              <a:t>Medicines </a:t>
            </a:r>
            <a:r>
              <a:rPr kumimoji="0" sz="2000" b="0" i="1" u="none" strike="noStrike" kern="0" cap="none" spc="0" normalizeH="0" baseline="0" noProof="0" dirty="0">
                <a:ln>
                  <a:noFill/>
                </a:ln>
                <a:solidFill>
                  <a:srgbClr val="FFFFFF"/>
                </a:solidFill>
                <a:effectLst/>
                <a:uLnTx/>
                <a:uFillTx/>
                <a:latin typeface="Arial"/>
                <a:cs typeface="Arial"/>
              </a:rPr>
              <a:t>Agency</a:t>
            </a:r>
            <a:r>
              <a:rPr kumimoji="0" sz="2000" b="0" i="1" u="none" strike="noStrike" kern="0" cap="none" spc="-45"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(DKMA),</a:t>
            </a:r>
            <a:r>
              <a:rPr kumimoji="0" sz="2000" b="0" i="1" u="none" strike="noStrike" kern="0" cap="none" spc="-35"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COMBINE</a:t>
            </a:r>
            <a:r>
              <a:rPr kumimoji="0" sz="2000" b="0" i="1" u="none" strike="noStrike" kern="0" cap="none" spc="-35" normalizeH="0" baseline="0" noProof="0" dirty="0">
                <a:ln>
                  <a:noFill/>
                </a:ln>
                <a:solidFill>
                  <a:srgbClr val="FFFFFF"/>
                </a:solidFill>
                <a:effectLst/>
                <a:uLnTx/>
                <a:uFillTx/>
                <a:latin typeface="Arial"/>
                <a:cs typeface="Arial"/>
              </a:rPr>
              <a:t> </a:t>
            </a:r>
            <a:r>
              <a:rPr kumimoji="0" sz="2000" b="0" i="1" u="none" strike="noStrike" kern="0" cap="none" spc="0" normalizeH="0" baseline="0" noProof="0" dirty="0">
                <a:ln>
                  <a:noFill/>
                </a:ln>
                <a:solidFill>
                  <a:srgbClr val="FFFFFF"/>
                </a:solidFill>
                <a:effectLst/>
                <a:uLnTx/>
                <a:uFillTx/>
                <a:latin typeface="Arial"/>
                <a:cs typeface="Arial"/>
              </a:rPr>
              <a:t>Programme</a:t>
            </a:r>
            <a:r>
              <a:rPr kumimoji="0" sz="2000" b="0" i="1" u="none" strike="noStrike" kern="0" cap="none" spc="-20" normalizeH="0" baseline="0" noProof="0" dirty="0">
                <a:ln>
                  <a:noFill/>
                </a:ln>
                <a:solidFill>
                  <a:srgbClr val="FFFFFF"/>
                </a:solidFill>
                <a:effectLst/>
                <a:uLnTx/>
                <a:uFillTx/>
                <a:latin typeface="Arial"/>
                <a:cs typeface="Arial"/>
              </a:rPr>
              <a:t> </a:t>
            </a:r>
            <a:r>
              <a:rPr kumimoji="0" sz="2000" b="0" i="1" u="none" strike="noStrike" kern="0" cap="none" spc="-10" normalizeH="0" baseline="0" noProof="0" dirty="0">
                <a:ln>
                  <a:noFill/>
                </a:ln>
                <a:solidFill>
                  <a:srgbClr val="FFFFFF"/>
                </a:solidFill>
                <a:effectLst/>
                <a:uLnTx/>
                <a:uFillTx/>
                <a:latin typeface="Arial"/>
                <a:cs typeface="Arial"/>
              </a:rPr>
              <a:t>Manager</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3" name="Slide Number Placeholder 12">
            <a:extLst>
              <a:ext uri="{FF2B5EF4-FFF2-40B4-BE49-F238E27FC236}">
                <a16:creationId xmlns:a16="http://schemas.microsoft.com/office/drawing/2014/main" id="{5B977347-5CF3-9AFC-6679-7698034B1905}"/>
              </a:ext>
            </a:extLst>
          </p:cNvPr>
          <p:cNvSpPr>
            <a:spLocks noGrp="1"/>
          </p:cNvSpPr>
          <p:nvPr>
            <p:ph type="sldNum" sz="quarter" idx="7"/>
          </p:nvPr>
        </p:nvSpPr>
        <p:spPr/>
        <p:txBody>
          <a:bodyPr/>
          <a:lstStyle/>
          <a:p>
            <a:fld id="{B6F15528-21DE-4FAA-801E-634DDDAF4B2B}" type="slidenum">
              <a:rPr lang="en-GB" smtClean="0"/>
              <a:t>15</a:t>
            </a:fld>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99892" y="6327444"/>
            <a:ext cx="9027160" cy="299720"/>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Analysis</a:t>
            </a:r>
            <a:r>
              <a:rPr kumimoji="0" sz="1800" b="0"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report</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and</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programme</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strategy</a:t>
            </a:r>
            <a:r>
              <a:rPr kumimoji="0" sz="1800" b="0"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at</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Website:</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Combined</a:t>
            </a:r>
            <a:r>
              <a:rPr kumimoji="0" sz="1800" b="0" i="0" u="sng" strike="noStrike" kern="0" cap="none" spc="-30" normalizeH="0" baseline="0" noProof="0" dirty="0">
                <a:ln>
                  <a:noFill/>
                </a:ln>
                <a:solidFill>
                  <a:srgbClr val="006DAC"/>
                </a:solidFill>
                <a:effectLst/>
                <a:uLnTx/>
                <a:uFill>
                  <a:solidFill>
                    <a:srgbClr val="006DAC"/>
                  </a:solidFill>
                </a:uFill>
                <a:latin typeface="Calibri"/>
                <a:cs typeface="Calibri"/>
                <a:hlinkClick r:id="rId2"/>
              </a:rPr>
              <a:t> </a:t>
            </a:r>
            <a:r>
              <a:rPr kumimoji="0" sz="18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studies</a:t>
            </a:r>
            <a:r>
              <a:rPr kumimoji="0" sz="1800" b="0" i="0" u="sng" strike="noStrike" kern="0" cap="none" spc="-45" normalizeH="0" baseline="0" noProof="0" dirty="0">
                <a:ln>
                  <a:noFill/>
                </a:ln>
                <a:solidFill>
                  <a:srgbClr val="006DAC"/>
                </a:solidFill>
                <a:effectLst/>
                <a:uLnTx/>
                <a:uFill>
                  <a:solidFill>
                    <a:srgbClr val="006DAC"/>
                  </a:solidFill>
                </a:uFill>
                <a:latin typeface="Calibri"/>
                <a:cs typeface="Calibri"/>
                <a:hlinkClick r:id="rId2"/>
              </a:rPr>
              <a:t> </a:t>
            </a:r>
            <a:r>
              <a:rPr kumimoji="0" sz="18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a:t>
            </a:r>
            <a:r>
              <a:rPr kumimoji="0" sz="1800" b="0" i="0" u="sng" strike="noStrike" kern="0" cap="none" spc="-50" normalizeH="0" baseline="0" noProof="0" dirty="0">
                <a:ln>
                  <a:noFill/>
                </a:ln>
                <a:solidFill>
                  <a:srgbClr val="006DAC"/>
                </a:solidFill>
                <a:effectLst/>
                <a:uLnTx/>
                <a:uFill>
                  <a:solidFill>
                    <a:srgbClr val="006DAC"/>
                  </a:solidFill>
                </a:uFill>
                <a:latin typeface="Calibri"/>
                <a:cs typeface="Calibri"/>
                <a:hlinkClick r:id="rId2"/>
              </a:rPr>
              <a:t> </a:t>
            </a:r>
            <a:r>
              <a:rPr kumimoji="0" sz="18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European</a:t>
            </a:r>
            <a:r>
              <a:rPr kumimoji="0" sz="1800" b="0" i="0" u="sng" strike="noStrike" kern="0" cap="none" spc="-40" normalizeH="0" baseline="0" noProof="0" dirty="0">
                <a:ln>
                  <a:noFill/>
                </a:ln>
                <a:solidFill>
                  <a:srgbClr val="006DAC"/>
                </a:solidFill>
                <a:effectLst/>
                <a:uLnTx/>
                <a:uFill>
                  <a:solidFill>
                    <a:srgbClr val="006DAC"/>
                  </a:solidFill>
                </a:uFill>
                <a:latin typeface="Calibri"/>
                <a:cs typeface="Calibri"/>
                <a:hlinkClick r:id="rId2"/>
              </a:rPr>
              <a:t> </a:t>
            </a:r>
            <a:r>
              <a:rPr kumimoji="0" sz="18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Commission</a:t>
            </a:r>
            <a:r>
              <a:rPr kumimoji="0" sz="1800" b="0" i="0" u="none" strike="noStrike" kern="0" cap="none" spc="105" normalizeH="0" baseline="0" noProof="0" dirty="0">
                <a:ln>
                  <a:noFill/>
                </a:ln>
                <a:solidFill>
                  <a:srgbClr val="006DAC"/>
                </a:solidFill>
                <a:effectLst/>
                <a:uLnTx/>
                <a:uFillTx/>
                <a:latin typeface="Calibri"/>
                <a:cs typeface="Calibri"/>
              </a:rPr>
              <a:t> </a:t>
            </a:r>
            <a:r>
              <a:rPr kumimoji="0" sz="1500" b="0" i="0" u="none" strike="noStrike" kern="0" cap="none" spc="-75" normalizeH="0" baseline="-38888" noProof="0" dirty="0">
                <a:ln>
                  <a:noFill/>
                </a:ln>
                <a:solidFill>
                  <a:srgbClr val="BEBEBE"/>
                </a:solidFill>
                <a:effectLst/>
                <a:uLnTx/>
                <a:uFillTx/>
                <a:latin typeface="Arial MT"/>
                <a:cs typeface="Arial MT"/>
              </a:rPr>
              <a:t>2</a:t>
            </a:r>
            <a:endParaRPr kumimoji="0" sz="1500" b="0" i="0" u="none" strike="noStrike" kern="0" cap="none" spc="0" normalizeH="0" baseline="-38888" noProof="0">
              <a:ln>
                <a:noFill/>
              </a:ln>
              <a:solidFill>
                <a:sysClr val="windowText" lastClr="000000"/>
              </a:solidFill>
              <a:effectLst/>
              <a:uLnTx/>
              <a:uFillTx/>
              <a:latin typeface="Arial MT"/>
              <a:cs typeface="Arial MT"/>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‘COMBINE’</a:t>
            </a:r>
            <a:r>
              <a:rPr spc="-220" dirty="0"/>
              <a:t> </a:t>
            </a:r>
            <a:r>
              <a:rPr dirty="0"/>
              <a:t>programme</a:t>
            </a:r>
            <a:r>
              <a:rPr spc="-30" dirty="0"/>
              <a:t> </a:t>
            </a:r>
            <a:r>
              <a:rPr spc="-10" dirty="0"/>
              <a:t>kick-</a:t>
            </a:r>
            <a:r>
              <a:rPr dirty="0"/>
              <a:t>off</a:t>
            </a:r>
            <a:r>
              <a:rPr spc="-15" dirty="0"/>
              <a:t> </a:t>
            </a:r>
            <a:r>
              <a:rPr dirty="0"/>
              <a:t>Dec</a:t>
            </a:r>
            <a:r>
              <a:rPr spc="-10" dirty="0"/>
              <a:t> </a:t>
            </a:r>
            <a:r>
              <a:rPr spc="-20" dirty="0"/>
              <a:t>2024</a:t>
            </a:r>
          </a:p>
        </p:txBody>
      </p:sp>
      <p:sp>
        <p:nvSpPr>
          <p:cNvPr id="4" name="object 4"/>
          <p:cNvSpPr txBox="1"/>
          <p:nvPr/>
        </p:nvSpPr>
        <p:spPr>
          <a:xfrm>
            <a:off x="869441" y="1997201"/>
            <a:ext cx="6233160" cy="2308860"/>
          </a:xfrm>
          <a:prstGeom prst="rect">
            <a:avLst/>
          </a:prstGeom>
          <a:solidFill>
            <a:srgbClr val="FFF1CC"/>
          </a:solidFill>
          <a:ln w="28955">
            <a:solidFill>
              <a:srgbClr val="FFC000"/>
            </a:solidFill>
          </a:ln>
        </p:spPr>
        <p:txBody>
          <a:bodyPr vert="horz" wrap="square" lIns="0" tIns="49530" rIns="0" bIns="0" rtlCol="0">
            <a:spAutoFit/>
          </a:bodyPr>
          <a:lstStyle/>
          <a:p>
            <a:pPr marL="0" marR="0" lvl="0" indent="0" defTabSz="914400" eaLnBrk="1" fontAlgn="auto" latinLnBrk="0" hangingPunct="1">
              <a:lnSpc>
                <a:spcPct val="100000"/>
              </a:lnSpc>
              <a:spcBef>
                <a:spcPts val="39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a:p>
            <a:pPr marL="90805" marR="126364" lvl="0" indent="0" defTabSz="914400" eaLnBrk="1" fontAlgn="auto" latinLnBrk="0" hangingPunct="1">
              <a:lnSpc>
                <a:spcPct val="100000"/>
              </a:lnSpc>
              <a:spcBef>
                <a:spcPts val="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Times New Roman"/>
                <a:cs typeface="Times New Roman"/>
              </a:rPr>
              <a:t>The</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COMBINE</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programme</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seeks</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to</a:t>
            </a:r>
            <a:r>
              <a:rPr kumimoji="0" sz="18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make</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the</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European</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Union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an</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attractive</a:t>
            </a:r>
            <a:r>
              <a:rPr kumimoji="0"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region</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to</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conduct</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combined</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studies,</a:t>
            </a:r>
            <a:r>
              <a:rPr kumimoji="0"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envisioning</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50" normalizeH="0" baseline="0" noProof="0" dirty="0">
                <a:ln>
                  <a:noFill/>
                </a:ln>
                <a:solidFill>
                  <a:sysClr val="windowText" lastClr="000000"/>
                </a:solidFill>
                <a:effectLst/>
                <a:uLnTx/>
                <a:uFillTx/>
                <a:latin typeface="Times New Roman"/>
                <a:cs typeface="Times New Roman"/>
              </a:rPr>
              <a:t>a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clear</a:t>
            </a:r>
            <a:r>
              <a:rPr kumimoji="0" sz="18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and</a:t>
            </a:r>
            <a:r>
              <a:rPr kumimoji="0" sz="1800" b="0" i="0" u="none" strike="noStrike" kern="0" cap="none" spc="-4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smoothly</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functioning</a:t>
            </a:r>
            <a:r>
              <a:rPr kumimoji="0" sz="1800" b="0" i="0" u="none" strike="noStrike" kern="0" cap="none" spc="-6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regulatory</a:t>
            </a:r>
            <a:r>
              <a:rPr kumimoji="0"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environment</a:t>
            </a:r>
            <a:r>
              <a:rPr kumimoji="0" sz="18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for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combined</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studies</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through</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broad</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involvement</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of</a:t>
            </a:r>
            <a:r>
              <a:rPr kumimoji="0" sz="1800" b="0" i="0" u="none" strike="noStrike" kern="0" cap="none" spc="-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regulators,</a:t>
            </a:r>
            <a:r>
              <a:rPr kumimoji="0" sz="1800" b="0" i="0" u="none" strike="noStrike" kern="0" cap="none" spc="-1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ethics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committees</a:t>
            </a:r>
            <a:r>
              <a:rPr kumimoji="0" sz="18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and</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all</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impacted</a:t>
            </a:r>
            <a:r>
              <a:rPr kumimoji="0" sz="1800" b="0" i="0" u="none" strike="noStrike" kern="0" cap="none" spc="-6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stakeholders,</a:t>
            </a:r>
            <a:r>
              <a:rPr kumimoji="0" sz="1800" b="0" i="0" u="none" strike="noStrike" kern="0" cap="none" spc="-6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with</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the</a:t>
            </a:r>
            <a:r>
              <a:rPr kumimoji="0" sz="1800" b="0" i="0" u="none" strike="noStrike" kern="0" cap="none" spc="-5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ultimate</a:t>
            </a:r>
            <a:r>
              <a:rPr kumimoji="0" sz="1800" b="0" i="0" u="none" strike="noStrike" kern="0" cap="none" spc="-4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20" normalizeH="0" baseline="0" noProof="0" dirty="0">
                <a:ln>
                  <a:noFill/>
                </a:ln>
                <a:solidFill>
                  <a:sysClr val="windowText" lastClr="000000"/>
                </a:solidFill>
                <a:effectLst/>
                <a:uLnTx/>
                <a:uFillTx/>
                <a:latin typeface="Times New Roman"/>
                <a:cs typeface="Times New Roman"/>
              </a:rPr>
              <a:t>goal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to</a:t>
            </a:r>
            <a:r>
              <a:rPr kumimoji="0" sz="1800" b="0" i="0" u="none" strike="noStrike" kern="0" cap="none" spc="-3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support</a:t>
            </a:r>
            <a:r>
              <a:rPr kumimoji="0" sz="1800" b="0" i="0" u="none" strike="noStrike" kern="0" cap="none" spc="-3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availability</a:t>
            </a:r>
            <a:r>
              <a:rPr kumimoji="0" sz="1800" b="0" i="0" u="none" strike="noStrike" kern="0" cap="none" spc="-7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of</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innovative</a:t>
            </a:r>
            <a:r>
              <a:rPr kumimoji="0" sz="1800" b="0" i="0" u="none" strike="noStrike" kern="0" cap="none" spc="-5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treatments</a:t>
            </a:r>
            <a:r>
              <a:rPr kumimoji="0" sz="1800" b="0" i="0" u="none" strike="noStrike" kern="0" cap="none" spc="-60"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0" normalizeH="0" baseline="0" noProof="0" dirty="0">
                <a:ln>
                  <a:noFill/>
                </a:ln>
                <a:solidFill>
                  <a:sysClr val="windowText" lastClr="000000"/>
                </a:solidFill>
                <a:effectLst/>
                <a:uLnTx/>
                <a:uFillTx/>
                <a:latin typeface="Times New Roman"/>
                <a:cs typeface="Times New Roman"/>
              </a:rPr>
              <a:t>for</a:t>
            </a:r>
            <a:r>
              <a:rPr kumimoji="0" sz="1800" b="0" i="0" u="none" strike="noStrike" kern="0" cap="none" spc="-25" normalizeH="0" baseline="0" noProof="0" dirty="0">
                <a:ln>
                  <a:noFill/>
                </a:ln>
                <a:solidFill>
                  <a:sysClr val="windowText" lastClr="000000"/>
                </a:solidFill>
                <a:effectLst/>
                <a:uLnTx/>
                <a:uFillTx/>
                <a:latin typeface="Times New Roman"/>
                <a:cs typeface="Times New Roman"/>
              </a:rPr>
              <a:t> </a:t>
            </a:r>
            <a:r>
              <a:rPr kumimoji="0" sz="1800" b="0" i="0" u="none" strike="noStrike" kern="0" cap="none" spc="-10" normalizeH="0" baseline="0" noProof="0" dirty="0">
                <a:ln>
                  <a:noFill/>
                </a:ln>
                <a:solidFill>
                  <a:sysClr val="windowText" lastClr="000000"/>
                </a:solidFill>
                <a:effectLst/>
                <a:uLnTx/>
                <a:uFillTx/>
                <a:latin typeface="Times New Roman"/>
                <a:cs typeface="Times New Roman"/>
              </a:rPr>
              <a:t>patients.</a:t>
            </a:r>
            <a:endParaRPr kumimoji="0" sz="1800" b="0" i="0" u="none" strike="noStrike" kern="0" cap="none" spc="0" normalizeH="0" baseline="0" noProof="0">
              <a:ln>
                <a:noFill/>
              </a:ln>
              <a:solidFill>
                <a:sysClr val="windowText" lastClr="000000"/>
              </a:solidFill>
              <a:effectLst/>
              <a:uLnTx/>
              <a:uFillTx/>
              <a:latin typeface="Times New Roman"/>
              <a:cs typeface="Times New Roman"/>
            </a:endParaRPr>
          </a:p>
        </p:txBody>
      </p:sp>
      <p:pic>
        <p:nvPicPr>
          <p:cNvPr id="5" name="object 5"/>
          <p:cNvPicPr/>
          <p:nvPr/>
        </p:nvPicPr>
        <p:blipFill>
          <a:blip r:embed="rId3" cstate="print"/>
          <a:stretch>
            <a:fillRect/>
          </a:stretch>
        </p:blipFill>
        <p:spPr>
          <a:xfrm>
            <a:off x="7431023" y="1844469"/>
            <a:ext cx="4108704" cy="3247214"/>
          </a:xfrm>
          <a:prstGeom prst="rect">
            <a:avLst/>
          </a:prstGeom>
        </p:spPr>
      </p:pic>
      <p:sp>
        <p:nvSpPr>
          <p:cNvPr id="6" name="object 6"/>
          <p:cNvSpPr txBox="1"/>
          <p:nvPr/>
        </p:nvSpPr>
        <p:spPr>
          <a:xfrm>
            <a:off x="1578102" y="4659629"/>
            <a:ext cx="5845810" cy="1001394"/>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3200" b="0" i="0" u="none" strike="noStrike" kern="0" cap="none" spc="0" normalizeH="0" baseline="0" noProof="0" dirty="0">
                <a:ln>
                  <a:noFill/>
                </a:ln>
                <a:solidFill>
                  <a:srgbClr val="FFC000"/>
                </a:solidFill>
                <a:effectLst/>
                <a:uLnTx/>
                <a:uFillTx/>
                <a:latin typeface="Arial MT"/>
                <a:cs typeface="Arial MT"/>
              </a:rPr>
              <a:t>If</a:t>
            </a:r>
            <a:r>
              <a:rPr kumimoji="0" sz="3200" b="0" i="0" u="none" strike="noStrike" kern="0" cap="none" spc="-20"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you</a:t>
            </a:r>
            <a:r>
              <a:rPr kumimoji="0" sz="3200" b="0" i="0" u="none" strike="noStrike" kern="0" cap="none" spc="-3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want</a:t>
            </a:r>
            <a:r>
              <a:rPr kumimoji="0" sz="3200" b="0" i="0" u="none" strike="noStrike" kern="0" cap="none" spc="-30"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to</a:t>
            </a:r>
            <a:r>
              <a:rPr kumimoji="0" sz="3200" b="0" i="0" u="none" strike="noStrike" kern="0" cap="none" spc="-20"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go</a:t>
            </a:r>
            <a:r>
              <a:rPr kumimoji="0" sz="3200" b="0" i="0" u="none" strike="noStrike" kern="0" cap="none" spc="-1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fast,</a:t>
            </a:r>
            <a:r>
              <a:rPr kumimoji="0" sz="3200" b="0" i="0" u="none" strike="noStrike" kern="0" cap="none" spc="-20"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go</a:t>
            </a:r>
            <a:r>
              <a:rPr kumimoji="0" sz="3200" b="0" i="0" u="none" strike="noStrike" kern="0" cap="none" spc="-15" normalizeH="0" baseline="0" noProof="0" dirty="0">
                <a:ln>
                  <a:noFill/>
                </a:ln>
                <a:solidFill>
                  <a:srgbClr val="FFC000"/>
                </a:solidFill>
                <a:effectLst/>
                <a:uLnTx/>
                <a:uFillTx/>
                <a:latin typeface="Arial MT"/>
                <a:cs typeface="Arial MT"/>
              </a:rPr>
              <a:t> </a:t>
            </a:r>
            <a:r>
              <a:rPr kumimoji="0" sz="3200" b="0" i="0" u="none" strike="noStrike" kern="0" cap="none" spc="-10" normalizeH="0" baseline="0" noProof="0" dirty="0">
                <a:ln>
                  <a:noFill/>
                </a:ln>
                <a:solidFill>
                  <a:srgbClr val="FFC000"/>
                </a:solidFill>
                <a:effectLst/>
                <a:uLnTx/>
                <a:uFillTx/>
                <a:latin typeface="Arial MT"/>
                <a:cs typeface="Arial MT"/>
              </a:rPr>
              <a:t>alone</a:t>
            </a:r>
            <a:r>
              <a:rPr kumimoji="0" sz="3200" b="0" i="0" u="none" strike="noStrike" kern="0" cap="none" spc="800"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If</a:t>
            </a:r>
            <a:r>
              <a:rPr kumimoji="0" sz="3200" b="0" i="0" u="none" strike="noStrike" kern="0" cap="none" spc="-3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you</a:t>
            </a:r>
            <a:r>
              <a:rPr kumimoji="0" sz="3200" b="0" i="0" u="none" strike="noStrike" kern="0" cap="none" spc="-6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want</a:t>
            </a:r>
            <a:r>
              <a:rPr kumimoji="0" sz="3200" b="0" i="0" u="none" strike="noStrike" kern="0" cap="none" spc="-5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to</a:t>
            </a:r>
            <a:r>
              <a:rPr kumimoji="0" sz="3200" b="0" i="0" u="none" strike="noStrike" kern="0" cap="none" spc="-4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go</a:t>
            </a:r>
            <a:r>
              <a:rPr kumimoji="0" sz="3200" b="0" i="0" u="none" strike="noStrike" kern="0" cap="none" spc="-4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far,</a:t>
            </a:r>
            <a:r>
              <a:rPr kumimoji="0" sz="3200" b="0" i="0" u="none" strike="noStrike" kern="0" cap="none" spc="-35" normalizeH="0" baseline="0" noProof="0" dirty="0">
                <a:ln>
                  <a:noFill/>
                </a:ln>
                <a:solidFill>
                  <a:srgbClr val="FFC000"/>
                </a:solidFill>
                <a:effectLst/>
                <a:uLnTx/>
                <a:uFillTx/>
                <a:latin typeface="Arial MT"/>
                <a:cs typeface="Arial MT"/>
              </a:rPr>
              <a:t> </a:t>
            </a:r>
            <a:r>
              <a:rPr kumimoji="0" sz="3200" b="0" i="0" u="none" strike="noStrike" kern="0" cap="none" spc="0" normalizeH="0" baseline="0" noProof="0" dirty="0">
                <a:ln>
                  <a:noFill/>
                </a:ln>
                <a:solidFill>
                  <a:srgbClr val="FFC000"/>
                </a:solidFill>
                <a:effectLst/>
                <a:uLnTx/>
                <a:uFillTx/>
                <a:latin typeface="Arial MT"/>
                <a:cs typeface="Arial MT"/>
              </a:rPr>
              <a:t>go</a:t>
            </a:r>
            <a:r>
              <a:rPr kumimoji="0" sz="3200" b="0" i="0" u="none" strike="noStrike" kern="0" cap="none" spc="-30" normalizeH="0" baseline="0" noProof="0" dirty="0">
                <a:ln>
                  <a:noFill/>
                </a:ln>
                <a:solidFill>
                  <a:srgbClr val="FFC000"/>
                </a:solidFill>
                <a:effectLst/>
                <a:uLnTx/>
                <a:uFillTx/>
                <a:latin typeface="Arial MT"/>
                <a:cs typeface="Arial MT"/>
              </a:rPr>
              <a:t> </a:t>
            </a:r>
            <a:r>
              <a:rPr kumimoji="0" sz="3200" b="0" i="0" u="none" strike="noStrike" kern="0" cap="none" spc="-10" normalizeH="0" baseline="0" noProof="0" dirty="0">
                <a:ln>
                  <a:noFill/>
                </a:ln>
                <a:solidFill>
                  <a:srgbClr val="FFC000"/>
                </a:solidFill>
                <a:effectLst/>
                <a:uLnTx/>
                <a:uFillTx/>
                <a:latin typeface="Arial MT"/>
                <a:cs typeface="Arial MT"/>
              </a:rPr>
              <a:t>together</a:t>
            </a:r>
            <a:endParaRPr kumimoji="0" sz="3200" b="0" i="0" u="none" strike="noStrike" kern="0" cap="none" spc="0" normalizeH="0" baseline="0" noProof="0">
              <a:ln>
                <a:noFill/>
              </a:ln>
              <a:solidFill>
                <a:sysClr val="windowText" lastClr="000000"/>
              </a:solidFill>
              <a:effectLst/>
              <a:uLnTx/>
              <a:uFillTx/>
              <a:latin typeface="Arial MT"/>
              <a:cs typeface="Arial MT"/>
            </a:endParaRPr>
          </a:p>
        </p:txBody>
      </p:sp>
      <p:sp>
        <p:nvSpPr>
          <p:cNvPr id="7" name="Slide Number Placeholder 6">
            <a:extLst>
              <a:ext uri="{FF2B5EF4-FFF2-40B4-BE49-F238E27FC236}">
                <a16:creationId xmlns:a16="http://schemas.microsoft.com/office/drawing/2014/main" id="{3E8F9473-A687-B120-B4BC-D0526835EABE}"/>
              </a:ext>
            </a:extLst>
          </p:cNvPr>
          <p:cNvSpPr>
            <a:spLocks noGrp="1"/>
          </p:cNvSpPr>
          <p:nvPr>
            <p:ph type="sldNum" sz="quarter" idx="7"/>
          </p:nvPr>
        </p:nvSpPr>
        <p:spPr/>
        <p:txBody>
          <a:bodyPr/>
          <a:lstStyle/>
          <a:p>
            <a:fld id="{B6F15528-21DE-4FAA-801E-634DDDAF4B2B}" type="slidenum">
              <a:rPr lang="en-GB" smtClean="0"/>
              <a:t>16</a:t>
            </a:fld>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75988" y="2392679"/>
            <a:ext cx="3061970" cy="692150"/>
          </a:xfrm>
          <a:custGeom>
            <a:avLst/>
            <a:gdLst/>
            <a:ahLst/>
            <a:cxnLst/>
            <a:rect l="l" t="t" r="r" b="b"/>
            <a:pathLst>
              <a:path w="3061970" h="692150">
                <a:moveTo>
                  <a:pt x="3061716" y="0"/>
                </a:moveTo>
                <a:lnTo>
                  <a:pt x="0" y="0"/>
                </a:lnTo>
                <a:lnTo>
                  <a:pt x="0" y="691896"/>
                </a:lnTo>
                <a:lnTo>
                  <a:pt x="3061716" y="691896"/>
                </a:lnTo>
                <a:lnTo>
                  <a:pt x="3061716"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7943088" y="2382011"/>
            <a:ext cx="3060700" cy="692150"/>
          </a:xfrm>
          <a:custGeom>
            <a:avLst/>
            <a:gdLst/>
            <a:ahLst/>
            <a:cxnLst/>
            <a:rect l="l" t="t" r="r" b="b"/>
            <a:pathLst>
              <a:path w="3060700" h="692150">
                <a:moveTo>
                  <a:pt x="3060192" y="0"/>
                </a:moveTo>
                <a:lnTo>
                  <a:pt x="0" y="0"/>
                </a:lnTo>
                <a:lnTo>
                  <a:pt x="0" y="691896"/>
                </a:lnTo>
                <a:lnTo>
                  <a:pt x="3060192" y="691896"/>
                </a:lnTo>
                <a:lnTo>
                  <a:pt x="3060192"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1010411" y="2392679"/>
            <a:ext cx="3060700" cy="1786255"/>
            <a:chOff x="1010411" y="2392679"/>
            <a:chExt cx="3060700" cy="1786255"/>
          </a:xfrm>
        </p:grpSpPr>
        <p:sp>
          <p:nvSpPr>
            <p:cNvPr id="5" name="object 5"/>
            <p:cNvSpPr/>
            <p:nvPr/>
          </p:nvSpPr>
          <p:spPr>
            <a:xfrm>
              <a:off x="1010411" y="2392679"/>
              <a:ext cx="3060700" cy="692150"/>
            </a:xfrm>
            <a:custGeom>
              <a:avLst/>
              <a:gdLst/>
              <a:ahLst/>
              <a:cxnLst/>
              <a:rect l="l" t="t" r="r" b="b"/>
              <a:pathLst>
                <a:path w="3060700" h="692150">
                  <a:moveTo>
                    <a:pt x="3060191" y="0"/>
                  </a:moveTo>
                  <a:lnTo>
                    <a:pt x="0" y="0"/>
                  </a:lnTo>
                  <a:lnTo>
                    <a:pt x="0" y="691896"/>
                  </a:lnTo>
                  <a:lnTo>
                    <a:pt x="3060191" y="691896"/>
                  </a:lnTo>
                  <a:lnTo>
                    <a:pt x="3060191"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207007" y="2654807"/>
              <a:ext cx="2670175" cy="1524000"/>
            </a:xfrm>
            <a:custGeom>
              <a:avLst/>
              <a:gdLst/>
              <a:ahLst/>
              <a:cxnLst/>
              <a:rect l="l" t="t" r="r" b="b"/>
              <a:pathLst>
                <a:path w="2670175" h="1524000">
                  <a:moveTo>
                    <a:pt x="2670048" y="0"/>
                  </a:moveTo>
                  <a:lnTo>
                    <a:pt x="0" y="0"/>
                  </a:lnTo>
                  <a:lnTo>
                    <a:pt x="0" y="1524000"/>
                  </a:lnTo>
                  <a:lnTo>
                    <a:pt x="2670048" y="1524000"/>
                  </a:lnTo>
                  <a:lnTo>
                    <a:pt x="267004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11605641" y="6518554"/>
            <a:ext cx="9652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dirty="0">
                <a:ln>
                  <a:noFill/>
                </a:ln>
                <a:solidFill>
                  <a:srgbClr val="BEBEBE"/>
                </a:solidFill>
                <a:effectLst/>
                <a:uLnTx/>
                <a:uFillTx/>
                <a:latin typeface="Arial MT"/>
                <a:cs typeface="Arial MT"/>
              </a:rPr>
              <a:t>3</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EU</a:t>
            </a:r>
            <a:r>
              <a:rPr spc="-65" dirty="0"/>
              <a:t> </a:t>
            </a:r>
            <a:r>
              <a:rPr dirty="0"/>
              <a:t>Groups</a:t>
            </a:r>
            <a:r>
              <a:rPr spc="-60" dirty="0"/>
              <a:t> </a:t>
            </a:r>
            <a:r>
              <a:rPr spc="-10" dirty="0"/>
              <a:t>involved</a:t>
            </a:r>
          </a:p>
        </p:txBody>
      </p:sp>
      <p:sp>
        <p:nvSpPr>
          <p:cNvPr id="9" name="object 9"/>
          <p:cNvSpPr txBox="1"/>
          <p:nvPr/>
        </p:nvSpPr>
        <p:spPr>
          <a:xfrm>
            <a:off x="1584452" y="2724657"/>
            <a:ext cx="1911985" cy="3308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rgbClr val="4D4D4D"/>
                </a:solidFill>
                <a:effectLst/>
                <a:uLnTx/>
                <a:uFillTx/>
                <a:latin typeface="Arial"/>
                <a:cs typeface="Arial"/>
              </a:rPr>
              <a:t>Clinical</a:t>
            </a:r>
            <a:r>
              <a:rPr kumimoji="0" sz="2000" b="1" i="0" u="none" strike="noStrike" kern="0" cap="none" spc="-50" normalizeH="0" baseline="0" noProof="0" dirty="0">
                <a:ln>
                  <a:noFill/>
                </a:ln>
                <a:solidFill>
                  <a:srgbClr val="4D4D4D"/>
                </a:solidFill>
                <a:effectLst/>
                <a:uLnTx/>
                <a:uFillTx/>
                <a:latin typeface="Arial"/>
                <a:cs typeface="Arial"/>
              </a:rPr>
              <a:t> </a:t>
            </a:r>
            <a:r>
              <a:rPr kumimoji="0" sz="2000" b="1" i="0" u="none" strike="noStrike" kern="0" cap="none" spc="0" normalizeH="0" baseline="0" noProof="0" dirty="0">
                <a:ln>
                  <a:noFill/>
                </a:ln>
                <a:solidFill>
                  <a:srgbClr val="4D4D4D"/>
                </a:solidFill>
                <a:effectLst/>
                <a:uLnTx/>
                <a:uFillTx/>
                <a:latin typeface="Arial"/>
                <a:cs typeface="Arial"/>
              </a:rPr>
              <a:t>trials</a:t>
            </a:r>
            <a:r>
              <a:rPr kumimoji="0" sz="2000" b="1" i="0" u="none" strike="noStrike" kern="0" cap="none" spc="-45" normalizeH="0" baseline="0" noProof="0" dirty="0">
                <a:ln>
                  <a:noFill/>
                </a:ln>
                <a:solidFill>
                  <a:srgbClr val="4D4D4D"/>
                </a:solidFill>
                <a:effectLst/>
                <a:uLnTx/>
                <a:uFillTx/>
                <a:latin typeface="Arial"/>
                <a:cs typeface="Arial"/>
              </a:rPr>
              <a:t> </a:t>
            </a:r>
            <a:r>
              <a:rPr kumimoji="0" sz="2000" b="1" i="0" u="none" strike="noStrike" kern="0" cap="none" spc="-25" normalizeH="0" baseline="0" noProof="0" dirty="0">
                <a:ln>
                  <a:noFill/>
                </a:ln>
                <a:solidFill>
                  <a:srgbClr val="4D4D4D"/>
                </a:solidFill>
                <a:effectLst/>
                <a:uLnTx/>
                <a:uFillTx/>
                <a:latin typeface="Arial"/>
                <a:cs typeface="Arial"/>
              </a:rPr>
              <a:t>of</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1906016" y="3029457"/>
            <a:ext cx="1269365" cy="3308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10" normalizeH="0" baseline="0" noProof="0" dirty="0">
                <a:ln>
                  <a:noFill/>
                </a:ln>
                <a:solidFill>
                  <a:srgbClr val="4D4D4D"/>
                </a:solidFill>
                <a:effectLst/>
                <a:uLnTx/>
                <a:uFillTx/>
                <a:latin typeface="Arial"/>
                <a:cs typeface="Arial"/>
              </a:rPr>
              <a:t>medicines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1285747" y="3563239"/>
            <a:ext cx="2120265" cy="635635"/>
          </a:xfrm>
          <a:prstGeom prst="rect">
            <a:avLst/>
          </a:prstGeom>
        </p:spPr>
        <p:txBody>
          <a:bodyPr vert="horz" wrap="square" lIns="0" tIns="13335" rIns="0" bIns="0" rtlCol="0">
            <a:spAutoFit/>
          </a:bodyPr>
          <a:lstStyle/>
          <a:p>
            <a:pPr marL="355600" marR="5080" lvl="0" indent="-342900" defTabSz="914400" eaLnBrk="1" fontAlgn="auto" latinLnBrk="0" hangingPunct="1">
              <a:lnSpc>
                <a:spcPct val="100000"/>
              </a:lnSpc>
              <a:spcBef>
                <a:spcPts val="105"/>
              </a:spcBef>
              <a:spcAft>
                <a:spcPts val="0"/>
              </a:spcAft>
              <a:buClr>
                <a:srgbClr val="034EA1"/>
              </a:buClr>
              <a:buSzTx/>
              <a:buFontTx/>
              <a:buChar char="•"/>
              <a:tabLst>
                <a:tab pos="355600" algn="l"/>
              </a:tabLst>
              <a:defRPr/>
            </a:pPr>
            <a:r>
              <a:rPr kumimoji="0" sz="2000" b="0" i="0" u="none" strike="noStrike" kern="0" cap="none" spc="0" normalizeH="0" baseline="0" noProof="0" dirty="0">
                <a:ln>
                  <a:noFill/>
                </a:ln>
                <a:solidFill>
                  <a:srgbClr val="4D4D4D"/>
                </a:solidFill>
                <a:effectLst/>
                <a:uLnTx/>
                <a:uFillTx/>
                <a:latin typeface="Arial MT"/>
                <a:cs typeface="Arial MT"/>
              </a:rPr>
              <a:t>Clinical</a:t>
            </a:r>
            <a:r>
              <a:rPr kumimoji="0" sz="2000" b="0" i="0" u="none" strike="noStrike" kern="0" cap="none" spc="-105"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Trials </a:t>
            </a:r>
            <a:r>
              <a:rPr kumimoji="0" sz="2000" b="0" i="0" u="none" strike="noStrike" kern="0" cap="none" spc="0" normalizeH="0" baseline="0" noProof="0" dirty="0">
                <a:ln>
                  <a:noFill/>
                </a:ln>
                <a:solidFill>
                  <a:srgbClr val="4D4D4D"/>
                </a:solidFill>
                <a:effectLst/>
                <a:uLnTx/>
                <a:uFillTx/>
                <a:latin typeface="Arial MT"/>
                <a:cs typeface="Arial MT"/>
              </a:rPr>
              <a:t>Advisory</a:t>
            </a:r>
            <a:r>
              <a:rPr kumimoji="0" sz="2000" b="0" i="0" u="none" strike="noStrike" kern="0" cap="none" spc="-70"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Group</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2" name="object 12"/>
          <p:cNvSpPr txBox="1"/>
          <p:nvPr/>
        </p:nvSpPr>
        <p:spPr>
          <a:xfrm>
            <a:off x="1628648" y="4172839"/>
            <a:ext cx="88519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20" normalizeH="0" baseline="0" noProof="0" dirty="0">
                <a:ln>
                  <a:noFill/>
                </a:ln>
                <a:solidFill>
                  <a:srgbClr val="4D4D4D"/>
                </a:solidFill>
                <a:effectLst/>
                <a:uLnTx/>
                <a:uFillTx/>
                <a:latin typeface="Arial MT"/>
                <a:cs typeface="Arial MT"/>
              </a:rPr>
              <a:t>(CTAG)</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3" name="object 13"/>
          <p:cNvSpPr txBox="1"/>
          <p:nvPr/>
        </p:nvSpPr>
        <p:spPr>
          <a:xfrm>
            <a:off x="1285747" y="4706239"/>
            <a:ext cx="2033905" cy="941069"/>
          </a:xfrm>
          <a:prstGeom prst="rect">
            <a:avLst/>
          </a:prstGeom>
        </p:spPr>
        <p:txBody>
          <a:bodyPr vert="horz" wrap="square" lIns="0" tIns="12700" rIns="0" bIns="0" rtlCol="0">
            <a:spAutoFit/>
          </a:bodyPr>
          <a:lstStyle/>
          <a:p>
            <a:pPr marL="355600" marR="5080" lvl="0" indent="-342900" defTabSz="914400" eaLnBrk="1" fontAlgn="auto" latinLnBrk="0" hangingPunct="1">
              <a:lnSpc>
                <a:spcPct val="100000"/>
              </a:lnSpc>
              <a:spcBef>
                <a:spcPts val="100"/>
              </a:spcBef>
              <a:spcAft>
                <a:spcPts val="0"/>
              </a:spcAft>
              <a:buClr>
                <a:srgbClr val="034EA1"/>
              </a:buClr>
              <a:buSzTx/>
              <a:buFontTx/>
              <a:buChar char="•"/>
              <a:tabLst>
                <a:tab pos="355600" algn="l"/>
              </a:tabLst>
              <a:defRPr/>
            </a:pPr>
            <a:r>
              <a:rPr kumimoji="0" sz="2000" b="0" i="0" u="none" strike="noStrike" kern="0" cap="none" spc="0" normalizeH="0" baseline="0" noProof="0" dirty="0">
                <a:ln>
                  <a:noFill/>
                </a:ln>
                <a:solidFill>
                  <a:srgbClr val="4D4D4D"/>
                </a:solidFill>
                <a:effectLst/>
                <a:uLnTx/>
                <a:uFillTx/>
                <a:latin typeface="Arial MT"/>
                <a:cs typeface="Arial MT"/>
              </a:rPr>
              <a:t>Clinical</a:t>
            </a:r>
            <a:r>
              <a:rPr kumimoji="0" sz="2000" b="0" i="0" u="none" strike="noStrike" kern="0" cap="none" spc="-105"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Trials Coordination </a:t>
            </a:r>
            <a:r>
              <a:rPr kumimoji="0" sz="2000" b="0" i="0" u="none" strike="noStrike" kern="0" cap="none" spc="0" normalizeH="0" baseline="0" noProof="0" dirty="0">
                <a:ln>
                  <a:noFill/>
                </a:ln>
                <a:solidFill>
                  <a:srgbClr val="4D4D4D"/>
                </a:solidFill>
                <a:effectLst/>
                <a:uLnTx/>
                <a:uFillTx/>
                <a:latin typeface="Arial MT"/>
                <a:cs typeface="Arial MT"/>
              </a:rPr>
              <a:t>Group</a:t>
            </a:r>
            <a:r>
              <a:rPr kumimoji="0" sz="2000" b="0" i="0" u="none" strike="noStrike" kern="0" cap="none" spc="-50"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(CTCG)</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4" name="object 14"/>
          <p:cNvSpPr/>
          <p:nvPr/>
        </p:nvSpPr>
        <p:spPr>
          <a:xfrm>
            <a:off x="4672584" y="2657855"/>
            <a:ext cx="2668905" cy="1524000"/>
          </a:xfrm>
          <a:custGeom>
            <a:avLst/>
            <a:gdLst/>
            <a:ahLst/>
            <a:cxnLst/>
            <a:rect l="l" t="t" r="r" b="b"/>
            <a:pathLst>
              <a:path w="2668904" h="1524000">
                <a:moveTo>
                  <a:pt x="2668523" y="0"/>
                </a:moveTo>
                <a:lnTo>
                  <a:pt x="0" y="0"/>
                </a:lnTo>
                <a:lnTo>
                  <a:pt x="0" y="1524000"/>
                </a:lnTo>
                <a:lnTo>
                  <a:pt x="2668523" y="1524000"/>
                </a:lnTo>
                <a:lnTo>
                  <a:pt x="266852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5028691" y="2728087"/>
            <a:ext cx="1958975" cy="3308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rgbClr val="4D4D4D"/>
                </a:solidFill>
                <a:effectLst/>
                <a:uLnTx/>
                <a:uFillTx/>
                <a:latin typeface="Arial"/>
                <a:cs typeface="Arial"/>
              </a:rPr>
              <a:t>Medical</a:t>
            </a:r>
            <a:r>
              <a:rPr kumimoji="0" sz="2000" b="1" i="0" u="none" strike="noStrike" kern="0" cap="none" spc="-25" normalizeH="0" baseline="0" noProof="0" dirty="0">
                <a:ln>
                  <a:noFill/>
                </a:ln>
                <a:solidFill>
                  <a:srgbClr val="4D4D4D"/>
                </a:solidFill>
                <a:effectLst/>
                <a:uLnTx/>
                <a:uFillTx/>
                <a:latin typeface="Arial"/>
                <a:cs typeface="Arial"/>
              </a:rPr>
              <a:t> </a:t>
            </a:r>
            <a:r>
              <a:rPr kumimoji="0" sz="2000" b="1" i="0" u="none" strike="noStrike" kern="0" cap="none" spc="-10" normalizeH="0" baseline="0" noProof="0" dirty="0">
                <a:ln>
                  <a:noFill/>
                </a:ln>
                <a:solidFill>
                  <a:srgbClr val="4D4D4D"/>
                </a:solidFill>
                <a:effectLst/>
                <a:uLnTx/>
                <a:uFillTx/>
                <a:latin typeface="Arial"/>
                <a:cs typeface="Arial"/>
              </a:rPr>
              <a:t>devices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4751323" y="3261486"/>
            <a:ext cx="2095500" cy="941069"/>
          </a:xfrm>
          <a:prstGeom prst="rect">
            <a:avLst/>
          </a:prstGeom>
        </p:spPr>
        <p:txBody>
          <a:bodyPr vert="horz" wrap="square" lIns="0" tIns="13335" rIns="0" bIns="0" rtlCol="0">
            <a:spAutoFit/>
          </a:bodyPr>
          <a:lstStyle/>
          <a:p>
            <a:pPr marL="355600" marR="5080" lvl="0" indent="-342900" defTabSz="914400" eaLnBrk="1" fontAlgn="auto" latinLnBrk="0" hangingPunct="1">
              <a:lnSpc>
                <a:spcPct val="100000"/>
              </a:lnSpc>
              <a:spcBef>
                <a:spcPts val="105"/>
              </a:spcBef>
              <a:spcAft>
                <a:spcPts val="0"/>
              </a:spcAft>
              <a:buClr>
                <a:srgbClr val="034EA1"/>
              </a:buClr>
              <a:buSzTx/>
              <a:buFontTx/>
              <a:buChar char="•"/>
              <a:tabLst>
                <a:tab pos="355600" algn="l"/>
              </a:tabLst>
              <a:defRPr/>
            </a:pPr>
            <a:r>
              <a:rPr kumimoji="0" sz="2000" b="0" i="0" u="none" strike="noStrike" kern="0" cap="none" spc="0" normalizeH="0" baseline="0" noProof="0" dirty="0">
                <a:ln>
                  <a:noFill/>
                </a:ln>
                <a:solidFill>
                  <a:srgbClr val="4D4D4D"/>
                </a:solidFill>
                <a:effectLst/>
                <a:uLnTx/>
                <a:uFillTx/>
                <a:latin typeface="Arial MT"/>
                <a:cs typeface="Arial MT"/>
              </a:rPr>
              <a:t>Medical</a:t>
            </a:r>
            <a:r>
              <a:rPr kumimoji="0" sz="2000" b="0" i="0" u="none" strike="noStrike" kern="0" cap="none" spc="-55"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Device Coordination </a:t>
            </a:r>
            <a:r>
              <a:rPr kumimoji="0" sz="2000" b="0" i="0" u="none" strike="noStrike" kern="0" cap="none" spc="0" normalizeH="0" baseline="0" noProof="0" dirty="0">
                <a:ln>
                  <a:noFill/>
                </a:ln>
                <a:solidFill>
                  <a:srgbClr val="4D4D4D"/>
                </a:solidFill>
                <a:effectLst/>
                <a:uLnTx/>
                <a:uFillTx/>
                <a:latin typeface="Arial MT"/>
                <a:cs typeface="Arial MT"/>
              </a:rPr>
              <a:t>Group</a:t>
            </a:r>
            <a:r>
              <a:rPr kumimoji="0" sz="2000" b="0" i="0" u="none" strike="noStrike" kern="0" cap="none" spc="-40"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(MDCG)</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7" name="object 17"/>
          <p:cNvSpPr txBox="1"/>
          <p:nvPr/>
        </p:nvSpPr>
        <p:spPr>
          <a:xfrm>
            <a:off x="4751323" y="4404740"/>
            <a:ext cx="2119630" cy="940435"/>
          </a:xfrm>
          <a:prstGeom prst="rect">
            <a:avLst/>
          </a:prstGeom>
        </p:spPr>
        <p:txBody>
          <a:bodyPr vert="horz" wrap="square" lIns="0" tIns="12700" rIns="0" bIns="0" rtlCol="0">
            <a:spAutoFit/>
          </a:bodyPr>
          <a:lstStyle/>
          <a:p>
            <a:pPr marL="355600" marR="5080" lvl="0" indent="-342900" defTabSz="914400" eaLnBrk="1" fontAlgn="auto" latinLnBrk="0" hangingPunct="1">
              <a:lnSpc>
                <a:spcPct val="100000"/>
              </a:lnSpc>
              <a:spcBef>
                <a:spcPts val="100"/>
              </a:spcBef>
              <a:spcAft>
                <a:spcPts val="0"/>
              </a:spcAft>
              <a:buClr>
                <a:srgbClr val="034EA1"/>
              </a:buClr>
              <a:buSzTx/>
              <a:buFontTx/>
              <a:buChar char="•"/>
              <a:tabLst>
                <a:tab pos="355600" algn="l"/>
              </a:tabLst>
              <a:defRPr/>
            </a:pPr>
            <a:r>
              <a:rPr kumimoji="0" sz="2000" b="0" i="0" u="none" strike="noStrike" kern="0" cap="none" spc="0" normalizeH="0" baseline="0" noProof="0" dirty="0">
                <a:ln>
                  <a:noFill/>
                </a:ln>
                <a:solidFill>
                  <a:srgbClr val="4D4D4D"/>
                </a:solidFill>
                <a:effectLst/>
                <a:uLnTx/>
                <a:uFillTx/>
                <a:latin typeface="Arial MT"/>
                <a:cs typeface="Arial MT"/>
              </a:rPr>
              <a:t>2 of</a:t>
            </a:r>
            <a:r>
              <a:rPr kumimoji="0" sz="2000" b="0" i="0" u="none" strike="noStrike" kern="0" cap="none" spc="-2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its</a:t>
            </a:r>
            <a:r>
              <a:rPr kumimoji="0" sz="2000" b="0" i="0" u="none" strike="noStrike" kern="0" cap="none" spc="-15" normalizeH="0" baseline="0" noProof="0" dirty="0">
                <a:ln>
                  <a:noFill/>
                </a:ln>
                <a:solidFill>
                  <a:srgbClr val="4D4D4D"/>
                </a:solidFill>
                <a:effectLst/>
                <a:uLnTx/>
                <a:uFillTx/>
                <a:latin typeface="Arial MT"/>
                <a:cs typeface="Arial MT"/>
              </a:rPr>
              <a:t> </a:t>
            </a:r>
            <a:r>
              <a:rPr kumimoji="0" sz="2000" b="0" i="0" u="none" strike="noStrike" kern="0" cap="none" spc="-25" normalizeH="0" baseline="0" noProof="0" dirty="0">
                <a:ln>
                  <a:noFill/>
                </a:ln>
                <a:solidFill>
                  <a:srgbClr val="4D4D4D"/>
                </a:solidFill>
                <a:effectLst/>
                <a:uLnTx/>
                <a:uFillTx/>
                <a:latin typeface="Arial MT"/>
                <a:cs typeface="Arial MT"/>
              </a:rPr>
              <a:t>13 </a:t>
            </a:r>
            <a:r>
              <a:rPr kumimoji="0" sz="2000" b="0" i="0" u="none" strike="noStrike" kern="0" cap="none" spc="0" normalizeH="0" baseline="0" noProof="0" dirty="0">
                <a:ln>
                  <a:noFill/>
                </a:ln>
                <a:solidFill>
                  <a:srgbClr val="4D4D4D"/>
                </a:solidFill>
                <a:effectLst/>
                <a:uLnTx/>
                <a:uFillTx/>
                <a:latin typeface="Arial MT"/>
                <a:cs typeface="Arial MT"/>
              </a:rPr>
              <a:t>subgroups:</a:t>
            </a:r>
            <a:r>
              <a:rPr kumimoji="0" sz="2000" b="0" i="0" u="none" strike="noStrike" kern="0" cap="none" spc="-30" normalizeH="0" baseline="0" noProof="0" dirty="0">
                <a:ln>
                  <a:noFill/>
                </a:ln>
                <a:solidFill>
                  <a:srgbClr val="4D4D4D"/>
                </a:solidFill>
                <a:effectLst/>
                <a:uLnTx/>
                <a:uFillTx/>
                <a:latin typeface="Arial MT"/>
                <a:cs typeface="Arial MT"/>
              </a:rPr>
              <a:t> </a:t>
            </a:r>
            <a:r>
              <a:rPr kumimoji="0" sz="2000" b="0" i="0" u="none" strike="noStrike" kern="0" cap="none" spc="-25" normalizeH="0" baseline="0" noProof="0" dirty="0">
                <a:ln>
                  <a:noFill/>
                </a:ln>
                <a:solidFill>
                  <a:srgbClr val="4D4D4D"/>
                </a:solidFill>
                <a:effectLst/>
                <a:uLnTx/>
                <a:uFillTx/>
                <a:latin typeface="Arial MT"/>
                <a:cs typeface="Arial MT"/>
              </a:rPr>
              <a:t>IVD </a:t>
            </a:r>
            <a:r>
              <a:rPr kumimoji="0" sz="2000" b="0" i="0" u="none" strike="noStrike" kern="0" cap="none" spc="0" normalizeH="0" baseline="0" noProof="0" dirty="0">
                <a:ln>
                  <a:noFill/>
                </a:ln>
                <a:solidFill>
                  <a:srgbClr val="4D4D4D"/>
                </a:solidFill>
                <a:effectLst/>
                <a:uLnTx/>
                <a:uFillTx/>
                <a:latin typeface="Arial MT"/>
                <a:cs typeface="Arial MT"/>
              </a:rPr>
              <a:t>and</a:t>
            </a:r>
            <a:r>
              <a:rPr kumimoji="0" sz="2000" b="0" i="0" u="none" strike="noStrike" kern="0" cap="none" spc="-20"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CIEPSE</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8" name="object 18"/>
          <p:cNvSpPr/>
          <p:nvPr/>
        </p:nvSpPr>
        <p:spPr>
          <a:xfrm>
            <a:off x="8138159" y="2653283"/>
            <a:ext cx="2668905" cy="1524000"/>
          </a:xfrm>
          <a:custGeom>
            <a:avLst/>
            <a:gdLst/>
            <a:ahLst/>
            <a:cxnLst/>
            <a:rect l="l" t="t" r="r" b="b"/>
            <a:pathLst>
              <a:path w="2668904" h="1524000">
                <a:moveTo>
                  <a:pt x="2668524" y="0"/>
                </a:moveTo>
                <a:lnTo>
                  <a:pt x="0" y="0"/>
                </a:lnTo>
                <a:lnTo>
                  <a:pt x="0" y="1524000"/>
                </a:lnTo>
                <a:lnTo>
                  <a:pt x="2668524" y="1524000"/>
                </a:lnTo>
                <a:lnTo>
                  <a:pt x="266852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txBox="1"/>
          <p:nvPr/>
        </p:nvSpPr>
        <p:spPr>
          <a:xfrm>
            <a:off x="9078214" y="2723514"/>
            <a:ext cx="789305" cy="330835"/>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10" normalizeH="0" baseline="0" noProof="0" dirty="0">
                <a:ln>
                  <a:noFill/>
                </a:ln>
                <a:solidFill>
                  <a:srgbClr val="4D4D4D"/>
                </a:solidFill>
                <a:effectLst/>
                <a:uLnTx/>
                <a:uFillTx/>
                <a:latin typeface="Arial"/>
                <a:cs typeface="Arial"/>
              </a:rPr>
              <a:t>Ethics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8217154" y="3256914"/>
            <a:ext cx="2132965" cy="941069"/>
          </a:xfrm>
          <a:prstGeom prst="rect">
            <a:avLst/>
          </a:prstGeom>
        </p:spPr>
        <p:txBody>
          <a:bodyPr vert="horz" wrap="square" lIns="0" tIns="13335" rIns="0" bIns="0" rtlCol="0">
            <a:spAutoFit/>
          </a:bodyPr>
          <a:lstStyle/>
          <a:p>
            <a:pPr marL="355600" marR="5080" lvl="0" indent="-342900" defTabSz="914400" eaLnBrk="1" fontAlgn="auto" latinLnBrk="0" hangingPunct="1">
              <a:lnSpc>
                <a:spcPct val="100000"/>
              </a:lnSpc>
              <a:spcBef>
                <a:spcPts val="105"/>
              </a:spcBef>
              <a:spcAft>
                <a:spcPts val="0"/>
              </a:spcAft>
              <a:buClr>
                <a:srgbClr val="034EA1"/>
              </a:buClr>
              <a:buSzTx/>
              <a:buFontTx/>
              <a:buChar char="•"/>
              <a:tabLst>
                <a:tab pos="355600" algn="l"/>
              </a:tabLst>
              <a:defRPr/>
            </a:pPr>
            <a:r>
              <a:rPr kumimoji="0" sz="2000" b="0" i="0" u="none" strike="noStrike" kern="0" cap="none" spc="0" normalizeH="0" baseline="0" noProof="0" dirty="0">
                <a:ln>
                  <a:noFill/>
                </a:ln>
                <a:solidFill>
                  <a:srgbClr val="4D4D4D"/>
                </a:solidFill>
                <a:effectLst/>
                <a:uLnTx/>
                <a:uFillTx/>
                <a:latin typeface="Arial MT"/>
                <a:cs typeface="Arial MT"/>
              </a:rPr>
              <a:t>MedEthics</a:t>
            </a:r>
            <a:r>
              <a:rPr kumimoji="0" sz="2000" b="0" i="0" u="none" strike="noStrike" kern="0" cap="none" spc="-5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EU</a:t>
            </a:r>
            <a:r>
              <a:rPr kumimoji="0" sz="2000" b="0" i="0" u="none" strike="noStrike" kern="0" cap="none" spc="-35" normalizeH="0" baseline="0" noProof="0" dirty="0">
                <a:ln>
                  <a:noFill/>
                </a:ln>
                <a:solidFill>
                  <a:srgbClr val="4D4D4D"/>
                </a:solidFill>
                <a:effectLst/>
                <a:uLnTx/>
                <a:uFillTx/>
                <a:latin typeface="Arial MT"/>
                <a:cs typeface="Arial MT"/>
              </a:rPr>
              <a:t> </a:t>
            </a:r>
            <a:r>
              <a:rPr kumimoji="0" sz="2000" b="0" i="0" u="none" strike="noStrike" kern="0" cap="none" spc="-50"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Voluntary coordination</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21" name="object 21"/>
          <p:cNvSpPr txBox="1"/>
          <p:nvPr/>
        </p:nvSpPr>
        <p:spPr>
          <a:xfrm>
            <a:off x="8560054" y="4171569"/>
            <a:ext cx="2059305" cy="635635"/>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2000" b="0" i="0" u="none" strike="noStrike" kern="0" cap="none" spc="0" normalizeH="0" baseline="0" noProof="0" dirty="0">
                <a:ln>
                  <a:noFill/>
                </a:ln>
                <a:solidFill>
                  <a:srgbClr val="4D4D4D"/>
                </a:solidFill>
                <a:effectLst/>
                <a:uLnTx/>
                <a:uFillTx/>
                <a:latin typeface="Arial MT"/>
                <a:cs typeface="Arial MT"/>
              </a:rPr>
              <a:t>between</a:t>
            </a:r>
            <a:r>
              <a:rPr kumimoji="0" sz="2000" b="0" i="0" u="none" strike="noStrike" kern="0" cap="none" spc="-50"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national </a:t>
            </a:r>
            <a:r>
              <a:rPr kumimoji="0" sz="2000" b="0" i="0" u="none" strike="noStrike" kern="0" cap="none" spc="0" normalizeH="0" baseline="0" noProof="0" dirty="0">
                <a:ln>
                  <a:noFill/>
                </a:ln>
                <a:solidFill>
                  <a:srgbClr val="4D4D4D"/>
                </a:solidFill>
                <a:effectLst/>
                <a:uLnTx/>
                <a:uFillTx/>
                <a:latin typeface="Arial MT"/>
                <a:cs typeface="Arial MT"/>
              </a:rPr>
              <a:t>ethics</a:t>
            </a:r>
            <a:r>
              <a:rPr kumimoji="0" sz="2000" b="0" i="0" u="none" strike="noStrike" kern="0" cap="none" spc="-25"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committees</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pic>
        <p:nvPicPr>
          <p:cNvPr id="22" name="object 22"/>
          <p:cNvPicPr/>
          <p:nvPr/>
        </p:nvPicPr>
        <p:blipFill>
          <a:blip r:embed="rId2" cstate="print"/>
          <a:stretch>
            <a:fillRect/>
          </a:stretch>
        </p:blipFill>
        <p:spPr>
          <a:xfrm>
            <a:off x="8651747" y="309372"/>
            <a:ext cx="978407" cy="679703"/>
          </a:xfrm>
          <a:prstGeom prst="rect">
            <a:avLst/>
          </a:prstGeom>
        </p:spPr>
      </p:pic>
      <p:grpSp>
        <p:nvGrpSpPr>
          <p:cNvPr id="23" name="object 23"/>
          <p:cNvGrpSpPr/>
          <p:nvPr/>
        </p:nvGrpSpPr>
        <p:grpSpPr>
          <a:xfrm>
            <a:off x="10002011" y="210311"/>
            <a:ext cx="1607185" cy="1005205"/>
            <a:chOff x="10002011" y="210311"/>
            <a:chExt cx="1607185" cy="1005205"/>
          </a:xfrm>
        </p:grpSpPr>
        <p:pic>
          <p:nvPicPr>
            <p:cNvPr id="24" name="object 24"/>
            <p:cNvPicPr/>
            <p:nvPr/>
          </p:nvPicPr>
          <p:blipFill>
            <a:blip r:embed="rId3" cstate="print"/>
            <a:stretch>
              <a:fillRect/>
            </a:stretch>
          </p:blipFill>
          <p:spPr>
            <a:xfrm>
              <a:off x="10002011" y="210311"/>
              <a:ext cx="1607057" cy="1005078"/>
            </a:xfrm>
            <a:prstGeom prst="rect">
              <a:avLst/>
            </a:prstGeom>
          </p:spPr>
        </p:pic>
        <p:sp>
          <p:nvSpPr>
            <p:cNvPr id="25" name="object 25"/>
            <p:cNvSpPr/>
            <p:nvPr/>
          </p:nvSpPr>
          <p:spPr>
            <a:xfrm>
              <a:off x="11309603" y="635507"/>
              <a:ext cx="158750" cy="266700"/>
            </a:xfrm>
            <a:custGeom>
              <a:avLst/>
              <a:gdLst/>
              <a:ahLst/>
              <a:cxnLst/>
              <a:rect l="l" t="t" r="r" b="b"/>
              <a:pathLst>
                <a:path w="158750" h="266700">
                  <a:moveTo>
                    <a:pt x="0" y="0"/>
                  </a:moveTo>
                  <a:lnTo>
                    <a:pt x="0" y="146050"/>
                  </a:lnTo>
                  <a:lnTo>
                    <a:pt x="158496" y="266700"/>
                  </a:lnTo>
                  <a:lnTo>
                    <a:pt x="158496" y="63500"/>
                  </a:lnTo>
                  <a:lnTo>
                    <a:pt x="0" y="0"/>
                  </a:lnTo>
                  <a:close/>
                </a:path>
              </a:pathLst>
            </a:custGeom>
            <a:solidFill>
              <a:srgbClr val="3939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1309603" y="635507"/>
              <a:ext cx="158750" cy="266700"/>
            </a:xfrm>
            <a:custGeom>
              <a:avLst/>
              <a:gdLst/>
              <a:ahLst/>
              <a:cxnLst/>
              <a:rect l="l" t="t" r="r" b="b"/>
              <a:pathLst>
                <a:path w="158750" h="266700">
                  <a:moveTo>
                    <a:pt x="0" y="0"/>
                  </a:moveTo>
                  <a:lnTo>
                    <a:pt x="0" y="146050"/>
                  </a:lnTo>
                  <a:lnTo>
                    <a:pt x="158496" y="266700"/>
                  </a:lnTo>
                  <a:lnTo>
                    <a:pt x="158496" y="63500"/>
                  </a:lnTo>
                  <a:lnTo>
                    <a:pt x="0" y="0"/>
                  </a:lnTo>
                  <a:close/>
                </a:path>
              </a:pathLst>
            </a:custGeom>
            <a:ln w="12192">
              <a:solidFill>
                <a:srgbClr val="1B1B1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2229104" y="1479041"/>
            <a:ext cx="7731759" cy="636270"/>
          </a:xfrm>
          <a:prstGeom prst="rect">
            <a:avLst/>
          </a:prstGeom>
        </p:spPr>
        <p:txBody>
          <a:bodyPr vert="horz" wrap="square" lIns="0" tIns="13335" rIns="0" bIns="0" rtlCol="0">
            <a:spAutoFit/>
          </a:bodyPr>
          <a:lstStyle/>
          <a:p>
            <a:pPr marL="1270" marR="0" lvl="0" indent="0" algn="ctr" defTabSz="914400" eaLnBrk="1" fontAlgn="auto" latinLnBrk="0" hangingPunct="1">
              <a:lnSpc>
                <a:spcPct val="100000"/>
              </a:lnSpc>
              <a:spcBef>
                <a:spcPts val="105"/>
              </a:spcBef>
              <a:spcAft>
                <a:spcPts val="0"/>
              </a:spcAft>
              <a:buClrTx/>
              <a:buSzTx/>
              <a:buFontTx/>
              <a:buNone/>
              <a:tabLst/>
              <a:defRPr/>
            </a:pPr>
            <a:r>
              <a:rPr kumimoji="0" sz="2000" b="0" i="0" u="none" strike="noStrike" kern="0" cap="none" spc="0" normalizeH="0" baseline="0" noProof="0" dirty="0">
                <a:ln>
                  <a:noFill/>
                </a:ln>
                <a:solidFill>
                  <a:srgbClr val="4D4D4D"/>
                </a:solidFill>
                <a:effectLst/>
                <a:uLnTx/>
                <a:uFillTx/>
                <a:latin typeface="Arial MT"/>
                <a:cs typeface="Arial MT"/>
              </a:rPr>
              <a:t>Broad</a:t>
            </a:r>
            <a:r>
              <a:rPr kumimoji="0" sz="2000" b="0" i="0" u="none" strike="noStrike" kern="0" cap="none" spc="-3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framework</a:t>
            </a:r>
            <a:r>
              <a:rPr kumimoji="0" sz="2000" b="0" i="0" u="none" strike="noStrike" kern="0" cap="none" spc="-5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for</a:t>
            </a:r>
            <a:r>
              <a:rPr kumimoji="0" sz="2000" b="0" i="0" u="none" strike="noStrike" kern="0" cap="none" spc="-4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collaboration</a:t>
            </a:r>
            <a:r>
              <a:rPr kumimoji="0" sz="2000" b="0" i="0" u="none" strike="noStrike" kern="0" cap="none" spc="-4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across</a:t>
            </a:r>
            <a:r>
              <a:rPr kumimoji="0" sz="2000" b="0" i="0" u="none" strike="noStrike" kern="0" cap="none" spc="-6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EU</a:t>
            </a:r>
            <a:r>
              <a:rPr kumimoji="0" sz="2000" b="0" i="0" u="none" strike="noStrike" kern="0" cap="none" spc="-5"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landscape:</a:t>
            </a:r>
            <a:endParaRPr kumimoji="0" sz="2000" b="0" i="0" u="none" strike="noStrike" kern="0" cap="none" spc="0" normalizeH="0" baseline="0" noProof="0">
              <a:ln>
                <a:noFill/>
              </a:ln>
              <a:solidFill>
                <a:sysClr val="windowText" lastClr="000000"/>
              </a:solidFill>
              <a:effectLst/>
              <a:uLnTx/>
              <a:uFillTx/>
              <a:latin typeface="Arial MT"/>
              <a:cs typeface="Arial MT"/>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4D4D4D"/>
                </a:solidFill>
                <a:effectLst/>
                <a:uLnTx/>
                <a:uFillTx/>
                <a:latin typeface="Arial MT"/>
                <a:cs typeface="Arial MT"/>
              </a:rPr>
              <a:t>Commission</a:t>
            </a:r>
            <a:r>
              <a:rPr kumimoji="0" sz="2000" b="0" i="0" u="none" strike="noStrike" kern="0" cap="none" spc="-4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and</a:t>
            </a:r>
            <a:r>
              <a:rPr kumimoji="0" sz="2000" b="0" i="0" u="none" strike="noStrike" kern="0" cap="none" spc="-3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EU</a:t>
            </a:r>
            <a:r>
              <a:rPr kumimoji="0" sz="2000" b="0" i="0" u="none" strike="noStrike" kern="0" cap="none" spc="-2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Expert</a:t>
            </a:r>
            <a:r>
              <a:rPr kumimoji="0" sz="2000" b="0" i="0" u="none" strike="noStrike" kern="0" cap="none" spc="-4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groups</a:t>
            </a:r>
            <a:r>
              <a:rPr kumimoji="0" sz="2000" b="0" i="0" u="none" strike="noStrike" kern="0" cap="none" spc="-5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of</a:t>
            </a:r>
            <a:r>
              <a:rPr kumimoji="0" sz="2000" b="0" i="0" u="none" strike="noStrike" kern="0" cap="none" spc="-45"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national</a:t>
            </a:r>
            <a:r>
              <a:rPr kumimoji="0" sz="2000" b="0" i="0" u="none" strike="noStrike" kern="0" cap="none" spc="-20" normalizeH="0" baseline="0" noProof="0" dirty="0">
                <a:ln>
                  <a:noFill/>
                </a:ln>
                <a:solidFill>
                  <a:srgbClr val="4D4D4D"/>
                </a:solidFill>
                <a:effectLst/>
                <a:uLnTx/>
                <a:uFillTx/>
                <a:latin typeface="Arial MT"/>
                <a:cs typeface="Arial MT"/>
              </a:rPr>
              <a:t> </a:t>
            </a:r>
            <a:r>
              <a:rPr kumimoji="0" sz="2000" b="0" i="0" u="none" strike="noStrike" kern="0" cap="none" spc="0" normalizeH="0" baseline="0" noProof="0" dirty="0">
                <a:ln>
                  <a:noFill/>
                </a:ln>
                <a:solidFill>
                  <a:srgbClr val="4D4D4D"/>
                </a:solidFill>
                <a:effectLst/>
                <a:uLnTx/>
                <a:uFillTx/>
                <a:latin typeface="Arial MT"/>
                <a:cs typeface="Arial MT"/>
              </a:rPr>
              <a:t>competent</a:t>
            </a:r>
            <a:r>
              <a:rPr kumimoji="0" sz="2000" b="0" i="0" u="none" strike="noStrike" kern="0" cap="none" spc="-75" normalizeH="0" baseline="0" noProof="0" dirty="0">
                <a:ln>
                  <a:noFill/>
                </a:ln>
                <a:solidFill>
                  <a:srgbClr val="4D4D4D"/>
                </a:solidFill>
                <a:effectLst/>
                <a:uLnTx/>
                <a:uFillTx/>
                <a:latin typeface="Arial MT"/>
                <a:cs typeface="Arial MT"/>
              </a:rPr>
              <a:t> </a:t>
            </a:r>
            <a:r>
              <a:rPr kumimoji="0" sz="2000" b="0" i="0" u="none" strike="noStrike" kern="0" cap="none" spc="-10" normalizeH="0" baseline="0" noProof="0" dirty="0">
                <a:ln>
                  <a:noFill/>
                </a:ln>
                <a:solidFill>
                  <a:srgbClr val="4D4D4D"/>
                </a:solidFill>
                <a:effectLst/>
                <a:uLnTx/>
                <a:uFillTx/>
                <a:latin typeface="Arial MT"/>
                <a:cs typeface="Arial MT"/>
              </a:rPr>
              <a:t>authorities</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28" name="object 28"/>
          <p:cNvSpPr txBox="1"/>
          <p:nvPr/>
        </p:nvSpPr>
        <p:spPr>
          <a:xfrm>
            <a:off x="9813163" y="503631"/>
            <a:ext cx="15938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50" normalizeH="0" baseline="0" noProof="0" dirty="0">
                <a:ln>
                  <a:noFill/>
                </a:ln>
                <a:solidFill>
                  <a:srgbClr val="4D4D4D"/>
                </a:solidFill>
                <a:effectLst/>
                <a:uLnTx/>
                <a:uFillTx/>
                <a:latin typeface="Arial MT"/>
                <a:cs typeface="Arial MT"/>
              </a:rPr>
              <a:t>+</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29" name="Slide Number Placeholder 28">
            <a:extLst>
              <a:ext uri="{FF2B5EF4-FFF2-40B4-BE49-F238E27FC236}">
                <a16:creationId xmlns:a16="http://schemas.microsoft.com/office/drawing/2014/main" id="{739B8AB6-A000-9AF6-E418-DE764EE55CF9}"/>
              </a:ext>
            </a:extLst>
          </p:cNvPr>
          <p:cNvSpPr>
            <a:spLocks noGrp="1"/>
          </p:cNvSpPr>
          <p:nvPr>
            <p:ph type="sldNum" sz="quarter" idx="7"/>
          </p:nvPr>
        </p:nvSpPr>
        <p:spPr/>
        <p:txBody>
          <a:bodyPr/>
          <a:lstStyle/>
          <a:p>
            <a:fld id="{B6F15528-21DE-4FAA-801E-634DDDAF4B2B}" type="slidenum">
              <a:rPr lang="en-GB" smtClean="0"/>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5641" y="6518554"/>
            <a:ext cx="9652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dirty="0">
                <a:ln>
                  <a:noFill/>
                </a:ln>
                <a:solidFill>
                  <a:srgbClr val="BEBEBE"/>
                </a:solidFill>
                <a:effectLst/>
                <a:uLnTx/>
                <a:uFillTx/>
                <a:latin typeface="Arial MT"/>
                <a:cs typeface="Arial MT"/>
              </a:rPr>
              <a:t>4</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Stakeholder</a:t>
            </a:r>
            <a:r>
              <a:rPr spc="-50" dirty="0"/>
              <a:t> </a:t>
            </a:r>
            <a:r>
              <a:rPr dirty="0"/>
              <a:t>reference</a:t>
            </a:r>
            <a:r>
              <a:rPr spc="-60" dirty="0"/>
              <a:t> </a:t>
            </a:r>
            <a:r>
              <a:rPr spc="-10" dirty="0"/>
              <a:t>group</a:t>
            </a:r>
          </a:p>
        </p:txBody>
      </p:sp>
      <p:pic>
        <p:nvPicPr>
          <p:cNvPr id="4" name="object 4"/>
          <p:cNvPicPr/>
          <p:nvPr/>
        </p:nvPicPr>
        <p:blipFill>
          <a:blip r:embed="rId2" cstate="print"/>
          <a:stretch>
            <a:fillRect/>
          </a:stretch>
        </p:blipFill>
        <p:spPr>
          <a:xfrm>
            <a:off x="918972" y="1284732"/>
            <a:ext cx="8119872" cy="5324856"/>
          </a:xfrm>
          <a:prstGeom prst="rect">
            <a:avLst/>
          </a:prstGeom>
        </p:spPr>
      </p:pic>
      <p:sp>
        <p:nvSpPr>
          <p:cNvPr id="5" name="object 5"/>
          <p:cNvSpPr txBox="1"/>
          <p:nvPr/>
        </p:nvSpPr>
        <p:spPr>
          <a:xfrm>
            <a:off x="998016" y="1312290"/>
            <a:ext cx="7377430" cy="5208905"/>
          </a:xfrm>
          <a:prstGeom prst="rect">
            <a:avLst/>
          </a:prstGeom>
        </p:spPr>
        <p:txBody>
          <a:bodyPr vert="horz" wrap="square" lIns="0" tIns="13335" rIns="0" bIns="0" rtlCol="0">
            <a:spAutoFit/>
          </a:bodyPr>
          <a:lstStyle/>
          <a:p>
            <a:pPr marL="12700" marR="1722755" lvl="0" indent="0" defTabSz="914400" eaLnBrk="1" fontAlgn="auto" latinLnBrk="0" hangingPunct="1">
              <a:lnSpc>
                <a:spcPct val="100000"/>
              </a:lnSpc>
              <a:spcBef>
                <a:spcPts val="105"/>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ACRO</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(Association</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1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Clinical</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Research</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Organizations) </a:t>
            </a:r>
            <a:r>
              <a:rPr kumimoji="0" sz="1700" b="0" i="0" u="none" strike="noStrike" kern="0" cap="none" spc="0" normalizeH="0" baseline="0" noProof="0" dirty="0">
                <a:ln>
                  <a:noFill/>
                </a:ln>
                <a:solidFill>
                  <a:srgbClr val="4D4D4D"/>
                </a:solidFill>
                <a:effectLst/>
                <a:uLnTx/>
                <a:uFillTx/>
                <a:latin typeface="Arial MT"/>
                <a:cs typeface="Arial MT"/>
              </a:rPr>
              <a:t>AMDM</a:t>
            </a:r>
            <a:r>
              <a:rPr kumimoji="0" sz="1700" b="0" i="0" u="none" strike="noStrike" kern="0" cap="none" spc="-6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(Association</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Medical</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Diagnostics</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Manufacturers) </a:t>
            </a:r>
            <a:r>
              <a:rPr kumimoji="0" sz="1700" b="0" i="0" u="none" strike="noStrike" kern="0" cap="none" spc="0" normalizeH="0" baseline="0" noProof="0" dirty="0">
                <a:ln>
                  <a:noFill/>
                </a:ln>
                <a:solidFill>
                  <a:srgbClr val="4D4D4D"/>
                </a:solidFill>
                <a:effectLst/>
                <a:uLnTx/>
                <a:uFillTx/>
                <a:latin typeface="Arial MT"/>
                <a:cs typeface="Arial MT"/>
              </a:rPr>
              <a:t>Biomedical</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Alliance</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in</a:t>
            </a:r>
            <a:r>
              <a:rPr kumimoji="0" sz="1700" b="0" i="0" u="none" strike="noStrike" kern="0" cap="none" spc="-2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Europe</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10" normalizeH="0" baseline="0" noProof="0" dirty="0">
                <a:ln>
                  <a:noFill/>
                </a:ln>
                <a:solidFill>
                  <a:srgbClr val="4D4D4D"/>
                </a:solidFill>
                <a:effectLst/>
                <a:uLnTx/>
                <a:uFillTx/>
                <a:latin typeface="Arial MT"/>
                <a:cs typeface="Arial MT"/>
              </a:rPr>
              <a:t>COCIR</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10" normalizeH="0" baseline="0" noProof="0" dirty="0">
                <a:ln>
                  <a:noFill/>
                </a:ln>
                <a:solidFill>
                  <a:srgbClr val="4D4D4D"/>
                </a:solidFill>
                <a:effectLst/>
                <a:uLnTx/>
                <a:uFillTx/>
                <a:latin typeface="Arial MT"/>
                <a:cs typeface="Arial MT"/>
              </a:rPr>
              <a:t>Conect4Children</a:t>
            </a:r>
            <a:r>
              <a:rPr kumimoji="0" sz="1700" b="0" i="0" u="none" strike="noStrike" kern="0" cap="none" spc="-2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Stichting</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EAN</a:t>
            </a:r>
            <a:r>
              <a:rPr kumimoji="0" sz="1700" b="0" i="0" u="none" strike="noStrike" kern="0" cap="none" spc="-8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Academy</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Neurology)</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155194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EATRIS</a:t>
            </a:r>
            <a:r>
              <a:rPr kumimoji="0" sz="1700" b="0" i="0" u="none" strike="noStrike" kern="0" cap="none" spc="-7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Infrastructure</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for</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Translational</a:t>
            </a:r>
            <a:r>
              <a:rPr kumimoji="0" sz="1700" b="0" i="0" u="none" strike="noStrike" kern="0" cap="none" spc="-6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Medicine) </a:t>
            </a:r>
            <a:r>
              <a:rPr kumimoji="0" sz="1700" b="0" i="0" u="none" strike="noStrike" kern="0" cap="none" spc="0" normalizeH="0" baseline="0" noProof="0" dirty="0">
                <a:ln>
                  <a:noFill/>
                </a:ln>
                <a:solidFill>
                  <a:srgbClr val="4D4D4D"/>
                </a:solidFill>
                <a:effectLst/>
                <a:uLnTx/>
                <a:uFillTx/>
                <a:latin typeface="Arial MT"/>
                <a:cs typeface="Arial MT"/>
              </a:rPr>
              <a:t>ECRIN</a:t>
            </a:r>
            <a:r>
              <a:rPr kumimoji="0" sz="1700" b="0" i="0" u="none" strike="noStrike" kern="0" cap="none" spc="-8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Clinical</a:t>
            </a:r>
            <a:r>
              <a:rPr kumimoji="0" sz="1700" b="0" i="0" u="none" strike="noStrike" kern="0" cap="none" spc="-8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Research</a:t>
            </a:r>
            <a:r>
              <a:rPr kumimoji="0" sz="1700" b="0" i="0" u="none" strike="noStrike" kern="0" cap="none" spc="-7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Infrastructure</a:t>
            </a:r>
            <a:r>
              <a:rPr kumimoji="0" sz="1700" b="0" i="0" u="none" strike="noStrike" kern="0" cap="none" spc="-3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Network</a:t>
            </a:r>
            <a:r>
              <a:rPr kumimoji="0" sz="1700" b="0" i="0" u="none" strike="noStrike" kern="0" cap="none" spc="-35" normalizeH="0" baseline="0" noProof="0" dirty="0">
                <a:ln>
                  <a:noFill/>
                </a:ln>
                <a:solidFill>
                  <a:srgbClr val="4D4D4D"/>
                </a:solidFill>
                <a:effectLst/>
                <a:uLnTx/>
                <a:uFillTx/>
                <a:latin typeface="Arial MT"/>
                <a:cs typeface="Arial MT"/>
              </a:rPr>
              <a:t> </a:t>
            </a:r>
            <a:r>
              <a:rPr kumimoji="0" sz="1700" b="0" i="0" u="none" strike="noStrike" kern="0" cap="none" spc="-50" normalizeH="0" baseline="0" noProof="0" dirty="0">
                <a:ln>
                  <a:noFill/>
                </a:ln>
                <a:solidFill>
                  <a:srgbClr val="4D4D4D"/>
                </a:solidFill>
                <a:effectLst/>
                <a:uLnTx/>
                <a:uFillTx/>
                <a:latin typeface="Arial MT"/>
                <a:cs typeface="Arial MT"/>
              </a:rPr>
              <a:t>)</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EUCOPE</a:t>
            </a:r>
            <a:r>
              <a:rPr kumimoji="0" sz="1700" b="0" i="0" u="none" strike="noStrike" kern="0" cap="none" spc="-6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Confederation</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Pharmaceutical</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Entrepreneurs)</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700" b="0" i="0" u="none" strike="noStrike" kern="0" cap="none" spc="-10" normalizeH="0" baseline="0" noProof="0" dirty="0">
                <a:ln>
                  <a:noFill/>
                </a:ln>
                <a:solidFill>
                  <a:srgbClr val="4D4D4D"/>
                </a:solidFill>
                <a:effectLst/>
                <a:uLnTx/>
                <a:uFillTx/>
                <a:latin typeface="Arial MT"/>
                <a:cs typeface="Arial MT"/>
              </a:rPr>
              <a:t>EuropaBio</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EAAR</a:t>
            </a:r>
            <a:r>
              <a:rPr kumimoji="0" sz="1700" b="0" i="0" u="none" strike="noStrike" kern="0" cap="none" spc="-6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Association</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Authorised</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Representatives)</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508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EFPIA</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Federation</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Pharmaceutical</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Industries</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and</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Associations) </a:t>
            </a:r>
            <a:r>
              <a:rPr kumimoji="0" sz="1700" b="0" i="0" u="none" strike="noStrike" kern="0" cap="none" spc="0" normalizeH="0" baseline="0" noProof="0" dirty="0">
                <a:ln>
                  <a:noFill/>
                </a:ln>
                <a:solidFill>
                  <a:srgbClr val="4D4D4D"/>
                </a:solidFill>
                <a:effectLst/>
                <a:uLnTx/>
                <a:uFillTx/>
                <a:latin typeface="Arial MT"/>
                <a:cs typeface="Arial MT"/>
              </a:rPr>
              <a:t>EHA</a:t>
            </a:r>
            <a:r>
              <a:rPr kumimoji="0" sz="1700" b="0" i="0" u="none" strike="noStrike" kern="0" cap="none" spc="-8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5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Hematology</a:t>
            </a:r>
            <a:r>
              <a:rPr kumimoji="0" sz="1700" b="0" i="0" u="none" strike="noStrike" kern="0" cap="none" spc="-6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Association)</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EORTC</a:t>
            </a:r>
            <a:r>
              <a:rPr kumimoji="0" sz="1700" b="0" i="0" u="none" strike="noStrike" kern="0" cap="none" spc="-8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Organisation</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for</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Research</a:t>
            </a:r>
            <a:r>
              <a:rPr kumimoji="0" sz="1700" b="0" i="0" u="none" strike="noStrike" kern="0" cap="none" spc="-6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and</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Treatment</a:t>
            </a:r>
            <a:r>
              <a:rPr kumimoji="0" sz="1700" b="0" i="0" u="none" strike="noStrike" kern="0" cap="none" spc="-6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Cancer)</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ESMO</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(European</a:t>
            </a:r>
            <a:r>
              <a:rPr kumimoji="0" sz="1700" b="0" i="0" u="none" strike="noStrike" kern="0" cap="none" spc="-3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Society</a:t>
            </a:r>
            <a:r>
              <a:rPr kumimoji="0" sz="1700" b="0" i="0" u="none" strike="noStrike" kern="0" cap="none" spc="-3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for</a:t>
            </a:r>
            <a:r>
              <a:rPr kumimoji="0" sz="1700" b="0" i="0" u="none" strike="noStrike" kern="0" cap="none" spc="-3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Medical</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Oncology)</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5697855"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0" normalizeH="0" baseline="0" noProof="0" dirty="0">
                <a:ln>
                  <a:noFill/>
                </a:ln>
                <a:solidFill>
                  <a:srgbClr val="4D4D4D"/>
                </a:solidFill>
                <a:effectLst/>
                <a:uLnTx/>
                <a:uFillTx/>
                <a:latin typeface="Arial MT"/>
                <a:cs typeface="Arial MT"/>
              </a:rPr>
              <a:t>MedTech</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Europe </a:t>
            </a:r>
            <a:r>
              <a:rPr kumimoji="0" sz="1700" b="0" i="0" u="none" strike="noStrike" kern="0" cap="none" spc="0" normalizeH="0" baseline="0" noProof="0" dirty="0">
                <a:ln>
                  <a:noFill/>
                </a:ln>
                <a:solidFill>
                  <a:srgbClr val="4D4D4D"/>
                </a:solidFill>
                <a:effectLst/>
                <a:uLnTx/>
                <a:uFillTx/>
                <a:latin typeface="Arial MT"/>
                <a:cs typeface="Arial MT"/>
              </a:rPr>
              <a:t>MPP </a:t>
            </a:r>
            <a:r>
              <a:rPr kumimoji="0" sz="1700" b="0" i="0" u="none" strike="noStrike" kern="0" cap="none" spc="-10" normalizeH="0" baseline="0" noProof="0" dirty="0">
                <a:ln>
                  <a:noFill/>
                </a:ln>
                <a:solidFill>
                  <a:srgbClr val="4D4D4D"/>
                </a:solidFill>
                <a:effectLst/>
                <a:uLnTx/>
                <a:uFillTx/>
                <a:latin typeface="Arial MT"/>
                <a:cs typeface="Arial MT"/>
              </a:rPr>
              <a:t>Association</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10" normalizeH="0" baseline="0" noProof="0" dirty="0">
                <a:ln>
                  <a:noFill/>
                </a:ln>
                <a:solidFill>
                  <a:srgbClr val="4D4D4D"/>
                </a:solidFill>
                <a:effectLst/>
                <a:uLnTx/>
                <a:uFillTx/>
                <a:latin typeface="Arial MT"/>
                <a:cs typeface="Arial MT"/>
              </a:rPr>
              <a:t>NBCG-</a:t>
            </a:r>
            <a:r>
              <a:rPr kumimoji="0" sz="1700" b="0" i="0" u="none" strike="noStrike" kern="0" cap="none" spc="0" normalizeH="0" baseline="0" noProof="0" dirty="0">
                <a:ln>
                  <a:noFill/>
                </a:ln>
                <a:solidFill>
                  <a:srgbClr val="4D4D4D"/>
                </a:solidFill>
                <a:effectLst/>
                <a:uLnTx/>
                <a:uFillTx/>
                <a:latin typeface="Arial MT"/>
                <a:cs typeface="Arial MT"/>
              </a:rPr>
              <a:t>Med</a:t>
            </a:r>
            <a:r>
              <a:rPr kumimoji="0" sz="1700" b="0" i="0" u="none" strike="noStrike" kern="0" cap="none" spc="-3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(Notified</a:t>
            </a:r>
            <a:r>
              <a:rPr kumimoji="0" sz="1700" b="0" i="0" u="none" strike="noStrike" kern="0" cap="none" spc="-1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Body</a:t>
            </a:r>
            <a:r>
              <a:rPr kumimoji="0" sz="1700" b="0" i="0" u="none" strike="noStrike" kern="0" cap="none" spc="-1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Coordination Group)</a:t>
            </a:r>
            <a:endParaRPr kumimoji="0" sz="1700" b="0" i="0" u="none" strike="noStrike" kern="0" cap="none" spc="0" normalizeH="0" baseline="0" noProof="0">
              <a:ln>
                <a:noFill/>
              </a:ln>
              <a:solidFill>
                <a:sysClr val="windowText" lastClr="000000"/>
              </a:solidFill>
              <a:effectLst/>
              <a:uLnTx/>
              <a:uFillTx/>
              <a:latin typeface="Arial MT"/>
              <a:cs typeface="Arial MT"/>
            </a:endParaRPr>
          </a:p>
          <a:p>
            <a:pPr marL="12700" marR="681990" lvl="0" indent="0" defTabSz="914400" eaLnBrk="1" fontAlgn="auto" latinLnBrk="0" hangingPunct="1">
              <a:lnSpc>
                <a:spcPct val="100000"/>
              </a:lnSpc>
              <a:spcBef>
                <a:spcPts val="0"/>
              </a:spcBef>
              <a:spcAft>
                <a:spcPts val="0"/>
              </a:spcAft>
              <a:buClrTx/>
              <a:buSzTx/>
              <a:buFontTx/>
              <a:buNone/>
              <a:tabLst/>
              <a:defRPr/>
            </a:pPr>
            <a:r>
              <a:rPr kumimoji="0" sz="1700" b="0" i="0" u="none" strike="noStrike" kern="0" cap="none" spc="-10" normalizeH="0" baseline="0" noProof="0" dirty="0">
                <a:ln>
                  <a:noFill/>
                </a:ln>
                <a:solidFill>
                  <a:srgbClr val="4D4D4D"/>
                </a:solidFill>
                <a:effectLst/>
                <a:uLnTx/>
                <a:uFillTx/>
                <a:latin typeface="Arial MT"/>
                <a:cs typeface="Arial MT"/>
              </a:rPr>
              <a:t>TEAM-</a:t>
            </a:r>
            <a:r>
              <a:rPr kumimoji="0" sz="1700" b="0" i="0" u="none" strike="noStrike" kern="0" cap="none" spc="0" normalizeH="0" baseline="0" noProof="0" dirty="0">
                <a:ln>
                  <a:noFill/>
                </a:ln>
                <a:solidFill>
                  <a:srgbClr val="4D4D4D"/>
                </a:solidFill>
                <a:effectLst/>
                <a:uLnTx/>
                <a:uFillTx/>
                <a:latin typeface="Arial MT"/>
                <a:cs typeface="Arial MT"/>
              </a:rPr>
              <a:t>NB</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(European</a:t>
            </a:r>
            <a:r>
              <a:rPr kumimoji="0" sz="1700" b="0" i="0" u="none" strike="noStrike" kern="0" cap="none" spc="-5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Association</a:t>
            </a:r>
            <a:r>
              <a:rPr kumimoji="0" sz="1700" b="0" i="0" u="none" strike="noStrike" kern="0" cap="none" spc="-2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of</a:t>
            </a:r>
            <a:r>
              <a:rPr kumimoji="0" sz="1700" b="0" i="0" u="none" strike="noStrike" kern="0" cap="none" spc="-3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Medical</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Devices</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Notified</a:t>
            </a:r>
            <a:r>
              <a:rPr kumimoji="0" sz="1700" b="0" i="0" u="none" strike="noStrike" kern="0" cap="none" spc="-45"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Bodies) </a:t>
            </a:r>
            <a:r>
              <a:rPr kumimoji="0" sz="1700" b="0" i="0" u="none" strike="noStrike" kern="0" cap="none" spc="0" normalizeH="0" baseline="0" noProof="0" dirty="0">
                <a:ln>
                  <a:noFill/>
                </a:ln>
                <a:solidFill>
                  <a:srgbClr val="4D4D4D"/>
                </a:solidFill>
                <a:effectLst/>
                <a:uLnTx/>
                <a:uFillTx/>
                <a:latin typeface="Arial MT"/>
                <a:cs typeface="Arial MT"/>
              </a:rPr>
              <a:t>VE</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0" normalizeH="0" baseline="0" noProof="0" dirty="0">
                <a:ln>
                  <a:noFill/>
                </a:ln>
                <a:solidFill>
                  <a:srgbClr val="4D4D4D"/>
                </a:solidFill>
                <a:effectLst/>
                <a:uLnTx/>
                <a:uFillTx/>
                <a:latin typeface="Arial MT"/>
                <a:cs typeface="Arial MT"/>
              </a:rPr>
              <a:t>(Vaccines</a:t>
            </a:r>
            <a:r>
              <a:rPr kumimoji="0" sz="1700" b="0" i="0" u="none" strike="noStrike" kern="0" cap="none" spc="-40" normalizeH="0" baseline="0" noProof="0" dirty="0">
                <a:ln>
                  <a:noFill/>
                </a:ln>
                <a:solidFill>
                  <a:srgbClr val="4D4D4D"/>
                </a:solidFill>
                <a:effectLst/>
                <a:uLnTx/>
                <a:uFillTx/>
                <a:latin typeface="Arial MT"/>
                <a:cs typeface="Arial MT"/>
              </a:rPr>
              <a:t> </a:t>
            </a:r>
            <a:r>
              <a:rPr kumimoji="0" sz="1700" b="0" i="0" u="none" strike="noStrike" kern="0" cap="none" spc="-10" normalizeH="0" baseline="0" noProof="0" dirty="0">
                <a:ln>
                  <a:noFill/>
                </a:ln>
                <a:solidFill>
                  <a:srgbClr val="4D4D4D"/>
                </a:solidFill>
                <a:effectLst/>
                <a:uLnTx/>
                <a:uFillTx/>
                <a:latin typeface="Arial MT"/>
                <a:cs typeface="Arial MT"/>
              </a:rPr>
              <a:t>Europe)</a:t>
            </a:r>
            <a:endParaRPr kumimoji="0" sz="1700" b="0" i="0" u="none" strike="noStrike" kern="0" cap="none" spc="0" normalizeH="0" baseline="0" noProof="0">
              <a:ln>
                <a:noFill/>
              </a:ln>
              <a:solidFill>
                <a:sysClr val="windowText" lastClr="000000"/>
              </a:solidFill>
              <a:effectLst/>
              <a:uLnTx/>
              <a:uFillTx/>
              <a:latin typeface="Arial MT"/>
              <a:cs typeface="Arial MT"/>
            </a:endParaRPr>
          </a:p>
        </p:txBody>
      </p:sp>
      <p:sp>
        <p:nvSpPr>
          <p:cNvPr id="6" name="Slide Number Placeholder 5">
            <a:extLst>
              <a:ext uri="{FF2B5EF4-FFF2-40B4-BE49-F238E27FC236}">
                <a16:creationId xmlns:a16="http://schemas.microsoft.com/office/drawing/2014/main" id="{703C9E34-AA59-E3DF-6457-AF85BC8F6E69}"/>
              </a:ext>
            </a:extLst>
          </p:cNvPr>
          <p:cNvSpPr>
            <a:spLocks noGrp="1"/>
          </p:cNvSpPr>
          <p:nvPr>
            <p:ph type="sldNum" sz="quarter" idx="7"/>
          </p:nvPr>
        </p:nvSpPr>
        <p:spPr/>
        <p:txBody>
          <a:bodyPr/>
          <a:lstStyle/>
          <a:p>
            <a:fld id="{B6F15528-21DE-4FAA-801E-634DDDAF4B2B}" type="slidenum">
              <a:rPr lang="en-GB" smtClean="0"/>
              <a:t>18</a:t>
            </a:fld>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05641" y="6518554"/>
            <a:ext cx="96520"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50" normalizeH="0" baseline="0" noProof="0" dirty="0">
                <a:ln>
                  <a:noFill/>
                </a:ln>
                <a:solidFill>
                  <a:srgbClr val="BEBEBE"/>
                </a:solidFill>
                <a:effectLst/>
                <a:uLnTx/>
                <a:uFillTx/>
                <a:latin typeface="Arial MT"/>
                <a:cs typeface="Arial MT"/>
              </a:rPr>
              <a:t>5</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Transformation</a:t>
            </a:r>
            <a:r>
              <a:rPr spc="-100" dirty="0"/>
              <a:t> </a:t>
            </a:r>
            <a:r>
              <a:rPr dirty="0"/>
              <a:t>diagram</a:t>
            </a:r>
            <a:r>
              <a:rPr spc="-100" dirty="0"/>
              <a:t> </a:t>
            </a:r>
            <a:r>
              <a:rPr dirty="0"/>
              <a:t>of</a:t>
            </a:r>
            <a:r>
              <a:rPr spc="-95" dirty="0"/>
              <a:t> </a:t>
            </a:r>
            <a:r>
              <a:rPr spc="-10" dirty="0"/>
              <a:t>projects</a:t>
            </a:r>
          </a:p>
        </p:txBody>
      </p:sp>
      <p:grpSp>
        <p:nvGrpSpPr>
          <p:cNvPr id="4" name="object 4"/>
          <p:cNvGrpSpPr/>
          <p:nvPr/>
        </p:nvGrpSpPr>
        <p:grpSpPr>
          <a:xfrm>
            <a:off x="992905" y="1578489"/>
            <a:ext cx="9726295" cy="5029835"/>
            <a:chOff x="992905" y="1578489"/>
            <a:chExt cx="9726295" cy="5029835"/>
          </a:xfrm>
        </p:grpSpPr>
        <p:pic>
          <p:nvPicPr>
            <p:cNvPr id="5" name="object 5"/>
            <p:cNvPicPr/>
            <p:nvPr/>
          </p:nvPicPr>
          <p:blipFill>
            <a:blip r:embed="rId2" cstate="print"/>
            <a:stretch>
              <a:fillRect/>
            </a:stretch>
          </p:blipFill>
          <p:spPr>
            <a:xfrm>
              <a:off x="992905" y="1578489"/>
              <a:ext cx="9726133" cy="5029561"/>
            </a:xfrm>
            <a:prstGeom prst="rect">
              <a:avLst/>
            </a:prstGeom>
          </p:spPr>
        </p:pic>
        <p:sp>
          <p:nvSpPr>
            <p:cNvPr id="6" name="object 6"/>
            <p:cNvSpPr/>
            <p:nvPr/>
          </p:nvSpPr>
          <p:spPr>
            <a:xfrm>
              <a:off x="3156966" y="2266949"/>
              <a:ext cx="3568065" cy="3811904"/>
            </a:xfrm>
            <a:custGeom>
              <a:avLst/>
              <a:gdLst/>
              <a:ahLst/>
              <a:cxnLst/>
              <a:rect l="l" t="t" r="r" b="b"/>
              <a:pathLst>
                <a:path w="3568065" h="3811904">
                  <a:moveTo>
                    <a:pt x="0" y="1107948"/>
                  </a:moveTo>
                  <a:lnTo>
                    <a:pt x="2176272" y="1107948"/>
                  </a:lnTo>
                  <a:lnTo>
                    <a:pt x="2176272" y="0"/>
                  </a:lnTo>
                  <a:lnTo>
                    <a:pt x="0" y="0"/>
                  </a:lnTo>
                  <a:lnTo>
                    <a:pt x="0" y="1107948"/>
                  </a:lnTo>
                  <a:close/>
                </a:path>
                <a:path w="3568065" h="3811904">
                  <a:moveTo>
                    <a:pt x="176783" y="3811524"/>
                  </a:moveTo>
                  <a:lnTo>
                    <a:pt x="2281428" y="3811524"/>
                  </a:lnTo>
                  <a:lnTo>
                    <a:pt x="2281428" y="2935224"/>
                  </a:lnTo>
                  <a:lnTo>
                    <a:pt x="176783" y="2935224"/>
                  </a:lnTo>
                  <a:lnTo>
                    <a:pt x="176783" y="3811524"/>
                  </a:lnTo>
                  <a:close/>
                </a:path>
                <a:path w="3568065" h="3811904">
                  <a:moveTo>
                    <a:pt x="1776983" y="2322576"/>
                  </a:moveTo>
                  <a:lnTo>
                    <a:pt x="3567683" y="2322576"/>
                  </a:lnTo>
                  <a:lnTo>
                    <a:pt x="3567683" y="1242060"/>
                  </a:lnTo>
                  <a:lnTo>
                    <a:pt x="1776983" y="1242060"/>
                  </a:lnTo>
                  <a:lnTo>
                    <a:pt x="1776983" y="2322576"/>
                  </a:lnTo>
                  <a:close/>
                </a:path>
              </a:pathLst>
            </a:custGeom>
            <a:ln w="28956">
              <a:solidFill>
                <a:srgbClr val="3333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3122167" y="3377945"/>
            <a:ext cx="43116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3333CC"/>
                </a:solidFill>
                <a:effectLst/>
                <a:uLnTx/>
                <a:uFillTx/>
                <a:latin typeface="Arial MT"/>
                <a:cs typeface="Arial MT"/>
              </a:rPr>
              <a:t>Dec</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8" name="object 8"/>
          <p:cNvSpPr txBox="1"/>
          <p:nvPr/>
        </p:nvSpPr>
        <p:spPr>
          <a:xfrm>
            <a:off x="3298952" y="6042152"/>
            <a:ext cx="4197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3333CC"/>
                </a:solidFill>
                <a:effectLst/>
                <a:uLnTx/>
                <a:uFillTx/>
                <a:latin typeface="Arial MT"/>
                <a:cs typeface="Arial MT"/>
              </a:rPr>
              <a:t>Feb</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9" name="object 9"/>
          <p:cNvSpPr txBox="1"/>
          <p:nvPr/>
        </p:nvSpPr>
        <p:spPr>
          <a:xfrm>
            <a:off x="4933569" y="4565142"/>
            <a:ext cx="3810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3333CC"/>
                </a:solidFill>
                <a:effectLst/>
                <a:uLnTx/>
                <a:uFillTx/>
                <a:latin typeface="Arial MT"/>
                <a:cs typeface="Arial MT"/>
              </a:rPr>
              <a:t>Apr</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10" name="object 10"/>
          <p:cNvSpPr txBox="1"/>
          <p:nvPr/>
        </p:nvSpPr>
        <p:spPr>
          <a:xfrm>
            <a:off x="5516626" y="5574283"/>
            <a:ext cx="3943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3333CC"/>
                </a:solidFill>
                <a:effectLst/>
                <a:uLnTx/>
                <a:uFillTx/>
                <a:latin typeface="Arial MT"/>
                <a:cs typeface="Arial MT"/>
              </a:rPr>
              <a:t>Jan</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11" name="object 11"/>
          <p:cNvSpPr/>
          <p:nvPr/>
        </p:nvSpPr>
        <p:spPr>
          <a:xfrm>
            <a:off x="5519165" y="4461509"/>
            <a:ext cx="4616450" cy="1138555"/>
          </a:xfrm>
          <a:custGeom>
            <a:avLst/>
            <a:gdLst/>
            <a:ahLst/>
            <a:cxnLst/>
            <a:rect l="l" t="t" r="r" b="b"/>
            <a:pathLst>
              <a:path w="4616450" h="1138554">
                <a:moveTo>
                  <a:pt x="0" y="1138427"/>
                </a:moveTo>
                <a:lnTo>
                  <a:pt x="1755647" y="1138427"/>
                </a:lnTo>
                <a:lnTo>
                  <a:pt x="1755647" y="292607"/>
                </a:lnTo>
                <a:lnTo>
                  <a:pt x="0" y="292607"/>
                </a:lnTo>
                <a:lnTo>
                  <a:pt x="0" y="1138427"/>
                </a:lnTo>
                <a:close/>
              </a:path>
              <a:path w="4616450" h="1138554">
                <a:moveTo>
                  <a:pt x="3153156" y="1018031"/>
                </a:moveTo>
                <a:lnTo>
                  <a:pt x="4616196" y="1018031"/>
                </a:lnTo>
                <a:lnTo>
                  <a:pt x="4616196" y="0"/>
                </a:lnTo>
                <a:lnTo>
                  <a:pt x="3153156" y="0"/>
                </a:lnTo>
                <a:lnTo>
                  <a:pt x="3153156" y="1018031"/>
                </a:lnTo>
                <a:close/>
              </a:path>
            </a:pathLst>
          </a:custGeom>
          <a:ln w="28956">
            <a:solidFill>
              <a:srgbClr val="3333C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8681084" y="5482844"/>
            <a:ext cx="33147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rgbClr val="3333CC"/>
                </a:solidFill>
                <a:effectLst/>
                <a:uLnTx/>
                <a:uFillTx/>
                <a:latin typeface="Arial MT"/>
                <a:cs typeface="Arial MT"/>
              </a:rPr>
              <a:t>Q3</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sp>
        <p:nvSpPr>
          <p:cNvPr id="13" name="Slide Number Placeholder 12">
            <a:extLst>
              <a:ext uri="{FF2B5EF4-FFF2-40B4-BE49-F238E27FC236}">
                <a16:creationId xmlns:a16="http://schemas.microsoft.com/office/drawing/2014/main" id="{EA1023A7-EEAC-CF71-151E-F2F7419BD998}"/>
              </a:ext>
            </a:extLst>
          </p:cNvPr>
          <p:cNvSpPr>
            <a:spLocks noGrp="1"/>
          </p:cNvSpPr>
          <p:nvPr>
            <p:ph type="sldNum" sz="quarter" idx="7"/>
          </p:nvPr>
        </p:nvSpPr>
        <p:spPr/>
        <p:txBody>
          <a:bodyPr/>
          <a:lstStyle/>
          <a:p>
            <a:fld id="{B6F15528-21DE-4FAA-801E-634DDDAF4B2B}" type="slidenum">
              <a:rPr lang="en-GB" smtClean="0"/>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1289-40CC-8553-C4DA-A7370CFA1B46}"/>
              </a:ext>
            </a:extLst>
          </p:cNvPr>
          <p:cNvSpPr>
            <a:spLocks noGrp="1"/>
          </p:cNvSpPr>
          <p:nvPr>
            <p:ph type="title"/>
          </p:nvPr>
        </p:nvSpPr>
        <p:spPr/>
        <p:txBody>
          <a:bodyPr/>
          <a:lstStyle/>
          <a:p>
            <a:r>
              <a:rPr lang="en-US" dirty="0"/>
              <a:t>Table of contents</a:t>
            </a:r>
            <a:endParaRPr lang="en-GB" dirty="0"/>
          </a:p>
        </p:txBody>
      </p:sp>
      <p:sp>
        <p:nvSpPr>
          <p:cNvPr id="3" name="Text Placeholder 2">
            <a:extLst>
              <a:ext uri="{FF2B5EF4-FFF2-40B4-BE49-F238E27FC236}">
                <a16:creationId xmlns:a16="http://schemas.microsoft.com/office/drawing/2014/main" id="{76683CD5-49E2-1C21-DF9D-059104C3D4A6}"/>
              </a:ext>
            </a:extLst>
          </p:cNvPr>
          <p:cNvSpPr>
            <a:spLocks noGrp="1"/>
          </p:cNvSpPr>
          <p:nvPr>
            <p:ph type="body" sz="quarter" idx="11"/>
          </p:nvPr>
        </p:nvSpPr>
        <p:spPr/>
        <p:txBody>
          <a:bodyPr/>
          <a:lstStyle/>
          <a:p>
            <a:pPr marL="12599" indent="0">
              <a:buNone/>
            </a:pPr>
            <a:r>
              <a:rPr lang="en-US" dirty="0"/>
              <a:t>• ACT EU workplan</a:t>
            </a:r>
          </a:p>
          <a:p>
            <a:pPr marL="12599" indent="0">
              <a:buNone/>
            </a:pPr>
            <a:r>
              <a:rPr lang="en-US" dirty="0"/>
              <a:t>• Monitoring of the clinical trials environment</a:t>
            </a:r>
          </a:p>
          <a:p>
            <a:pPr marL="12599" indent="0">
              <a:buNone/>
            </a:pPr>
            <a:r>
              <a:rPr lang="en-US" dirty="0"/>
              <a:t>• CTR Collaborate</a:t>
            </a:r>
          </a:p>
          <a:p>
            <a:pPr marL="12599" indent="0">
              <a:buNone/>
            </a:pPr>
            <a:r>
              <a:rPr lang="en-US" dirty="0"/>
              <a:t>• COMBINE </a:t>
            </a:r>
            <a:r>
              <a:rPr lang="en-US" dirty="0" err="1"/>
              <a:t>programme</a:t>
            </a:r>
            <a:endParaRPr lang="en-US" dirty="0"/>
          </a:p>
          <a:p>
            <a:pPr marL="12599" indent="0">
              <a:buNone/>
            </a:pPr>
            <a:r>
              <a:rPr lang="en-US" dirty="0"/>
              <a:t>• </a:t>
            </a:r>
            <a:r>
              <a:rPr lang="en-US" dirty="0" err="1"/>
              <a:t>MedEthicsEU</a:t>
            </a:r>
            <a:endParaRPr lang="en-US" dirty="0"/>
          </a:p>
          <a:p>
            <a:pPr marL="12599" indent="0">
              <a:buNone/>
            </a:pPr>
            <a:r>
              <a:rPr lang="en-US" dirty="0"/>
              <a:t>• WHO Global action plan/resolution 75.8 activity</a:t>
            </a:r>
          </a:p>
          <a:p>
            <a:pPr marL="12599" indent="0">
              <a:buNone/>
            </a:pPr>
            <a:r>
              <a:rPr lang="en-US" dirty="0"/>
              <a:t>• Lancet series – Clinical Trials in Global Health 2025</a:t>
            </a:r>
            <a:endParaRPr lang="en-GB" dirty="0"/>
          </a:p>
        </p:txBody>
      </p:sp>
      <p:sp>
        <p:nvSpPr>
          <p:cNvPr id="4" name="Slide Number Placeholder 3">
            <a:extLst>
              <a:ext uri="{FF2B5EF4-FFF2-40B4-BE49-F238E27FC236}">
                <a16:creationId xmlns:a16="http://schemas.microsoft.com/office/drawing/2014/main" id="{D70B73E0-D175-D006-48E0-879DC9E27A17}"/>
              </a:ext>
            </a:extLst>
          </p:cNvPr>
          <p:cNvSpPr>
            <a:spLocks noGrp="1"/>
          </p:cNvSpPr>
          <p:nvPr>
            <p:ph type="sldNum" sz="quarter" idx="4"/>
          </p:nvPr>
        </p:nvSpPr>
        <p:spPr/>
        <p:txBody>
          <a:bodyPr/>
          <a:lstStyle/>
          <a:p>
            <a:fld id="{B99660D1-E428-6645-BE6E-E93CDDDCE128}" type="slidenum">
              <a:rPr lang="en-GB" smtClean="0"/>
              <a:pPr/>
              <a:t>2</a:t>
            </a:fld>
            <a:endParaRPr lang="en-GB"/>
          </a:p>
        </p:txBody>
      </p:sp>
    </p:spTree>
    <p:extLst>
      <p:ext uri="{BB962C8B-B14F-4D97-AF65-F5344CB8AC3E}">
        <p14:creationId xmlns:p14="http://schemas.microsoft.com/office/powerpoint/2010/main" val="399875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64623" y="283463"/>
            <a:ext cx="2180844" cy="1007364"/>
          </a:xfrm>
          <a:prstGeom prst="rect">
            <a:avLst/>
          </a:prstGeom>
        </p:spPr>
      </p:pic>
      <p:sp>
        <p:nvSpPr>
          <p:cNvPr id="3" name="object 3"/>
          <p:cNvSpPr txBox="1"/>
          <p:nvPr/>
        </p:nvSpPr>
        <p:spPr>
          <a:xfrm>
            <a:off x="567639" y="1553082"/>
            <a:ext cx="10928350" cy="941069"/>
          </a:xfrm>
          <a:prstGeom prst="rect">
            <a:avLst/>
          </a:prstGeom>
        </p:spPr>
        <p:txBody>
          <a:bodyPr vert="horz" wrap="square" lIns="0" tIns="13335" rIns="0" bIns="0" rtlCol="0">
            <a:spAutoFit/>
          </a:bodyPr>
          <a:lstStyle/>
          <a:p>
            <a:pPr marL="12700" marR="508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ysClr val="windowText" lastClr="000000"/>
                </a:solidFill>
                <a:effectLst/>
                <a:uLnTx/>
                <a:uFillTx/>
                <a:latin typeface="Arial"/>
                <a:cs typeface="Arial"/>
              </a:rPr>
              <a:t>Purpose:</a:t>
            </a:r>
            <a:r>
              <a:rPr kumimoji="0" sz="2000" b="1" i="0" u="none" strike="noStrike" kern="0" cap="none" spc="-25"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MT"/>
                <a:cs typeface="Arial MT"/>
              </a:rPr>
              <a:t>Explore</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1" i="0" u="none" strike="noStrike" kern="0" cap="none" spc="0" normalizeH="0" baseline="0" noProof="0" dirty="0">
                <a:ln>
                  <a:noFill/>
                </a:ln>
                <a:solidFill>
                  <a:sysClr val="windowText" lastClr="000000"/>
                </a:solidFill>
                <a:effectLst/>
                <a:uLnTx/>
                <a:uFillTx/>
                <a:latin typeface="Arial"/>
                <a:cs typeface="Arial"/>
              </a:rPr>
              <a:t>coordinating</a:t>
            </a:r>
            <a:r>
              <a:rPr kumimoji="0" sz="2000" b="1" i="0" u="none" strike="noStrike" kern="0" cap="none" spc="-4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MT"/>
                <a:cs typeface="Arial MT"/>
              </a:rPr>
              <a:t>Member</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State</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assessments</a:t>
            </a:r>
            <a:r>
              <a:rPr kumimoji="0" sz="2000" b="0" i="0" u="none" strike="noStrike" kern="0" cap="none" spc="-5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of</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applications</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for</a:t>
            </a:r>
            <a:r>
              <a:rPr kumimoji="0" sz="2000" b="0" i="0" u="none" strike="noStrike" kern="0" cap="none" spc="-15" normalizeH="0" baseline="0" noProof="0" dirty="0">
                <a:ln>
                  <a:noFill/>
                </a:ln>
                <a:solidFill>
                  <a:sysClr val="windowText" lastClr="000000"/>
                </a:solidFill>
                <a:effectLst/>
                <a:uLnTx/>
                <a:uFillTx/>
                <a:latin typeface="Arial MT"/>
                <a:cs typeface="Arial MT"/>
              </a:rPr>
              <a:t> </a:t>
            </a:r>
            <a:r>
              <a:rPr kumimoji="0" sz="2000" b="1" i="0" u="none" strike="noStrike" kern="0" cap="none" spc="-10" normalizeH="0" baseline="0" noProof="0" dirty="0">
                <a:ln>
                  <a:noFill/>
                </a:ln>
                <a:solidFill>
                  <a:sysClr val="windowText" lastClr="000000"/>
                </a:solidFill>
                <a:effectLst/>
                <a:uLnTx/>
                <a:uFillTx/>
                <a:latin typeface="Arial"/>
                <a:cs typeface="Arial"/>
              </a:rPr>
              <a:t>combined </a:t>
            </a:r>
            <a:r>
              <a:rPr kumimoji="0" sz="2000" b="1" i="0" u="none" strike="noStrike" kern="0" cap="none" spc="0" normalizeH="0" baseline="0" noProof="0" dirty="0">
                <a:ln>
                  <a:noFill/>
                </a:ln>
                <a:solidFill>
                  <a:sysClr val="windowText" lastClr="000000"/>
                </a:solidFill>
                <a:effectLst/>
                <a:uLnTx/>
                <a:uFillTx/>
                <a:latin typeface="Arial"/>
                <a:cs typeface="Arial"/>
              </a:rPr>
              <a:t>studies</a:t>
            </a:r>
            <a:r>
              <a:rPr kumimoji="0" sz="2000" b="1" i="0" u="none" strike="noStrike" kern="0" cap="none" spc="-4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MT"/>
                <a:cs typeface="Arial MT"/>
              </a:rPr>
              <a:t>(CA/EC)</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across</a:t>
            </a:r>
            <a:r>
              <a:rPr kumimoji="0" sz="2000" b="0" i="0" u="none" strike="noStrike" kern="0" cap="none" spc="-6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the</a:t>
            </a:r>
            <a:r>
              <a:rPr kumimoji="0" sz="2000" b="0" i="0" u="none" strike="noStrike" kern="0" cap="none" spc="-20" normalizeH="0" baseline="0" noProof="0" dirty="0">
                <a:ln>
                  <a:noFill/>
                </a:ln>
                <a:solidFill>
                  <a:sysClr val="windowText" lastClr="000000"/>
                </a:solidFill>
                <a:effectLst/>
                <a:uLnTx/>
                <a:uFillTx/>
                <a:latin typeface="Arial MT"/>
                <a:cs typeface="Arial MT"/>
              </a:rPr>
              <a:t> </a:t>
            </a:r>
            <a:r>
              <a:rPr kumimoji="0" sz="2000" b="1" i="0" u="none" strike="noStrike" kern="0" cap="none" spc="0" normalizeH="0" baseline="0" noProof="0" dirty="0">
                <a:ln>
                  <a:noFill/>
                </a:ln>
                <a:solidFill>
                  <a:sysClr val="windowText" lastClr="000000"/>
                </a:solidFill>
                <a:effectLst/>
                <a:uLnTx/>
                <a:uFillTx/>
                <a:latin typeface="Arial"/>
                <a:cs typeface="Arial"/>
              </a:rPr>
              <a:t>CTR</a:t>
            </a:r>
            <a:r>
              <a:rPr kumimoji="0" sz="2000" b="1" i="0" u="none" strike="noStrike" kern="0" cap="none" spc="-10"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and</a:t>
            </a:r>
            <a:r>
              <a:rPr kumimoji="0" sz="2000" b="1" i="0" u="none" strike="noStrike" kern="0" cap="none" spc="-20" normalizeH="0" baseline="0" noProof="0" dirty="0">
                <a:ln>
                  <a:noFill/>
                </a:ln>
                <a:solidFill>
                  <a:sysClr val="windowText" lastClr="000000"/>
                </a:solidFill>
                <a:effectLst/>
                <a:uLnTx/>
                <a:uFillTx/>
                <a:latin typeface="Arial"/>
                <a:cs typeface="Arial"/>
              </a:rPr>
              <a:t> </a:t>
            </a:r>
            <a:r>
              <a:rPr kumimoji="0" sz="2000" b="1" i="0" u="none" strike="noStrike" kern="0" cap="none" spc="0" normalizeH="0" baseline="0" noProof="0" dirty="0">
                <a:ln>
                  <a:noFill/>
                </a:ln>
                <a:solidFill>
                  <a:sysClr val="windowText" lastClr="000000"/>
                </a:solidFill>
                <a:effectLst/>
                <a:uLnTx/>
                <a:uFillTx/>
                <a:latin typeface="Arial"/>
                <a:cs typeface="Arial"/>
              </a:rPr>
              <a:t>IVDR</a:t>
            </a:r>
            <a:r>
              <a:rPr kumimoji="0" sz="2000" b="1" i="0" u="none" strike="noStrike" kern="0" cap="none" spc="-20" normalizeH="0" baseline="0" noProof="0" dirty="0">
                <a:ln>
                  <a:noFill/>
                </a:ln>
                <a:solidFill>
                  <a:sysClr val="windowText" lastClr="000000"/>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MT"/>
                <a:cs typeface="Arial MT"/>
              </a:rPr>
              <a:t>or</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MDR</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using</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a:t>
            </a:r>
            <a:r>
              <a:rPr kumimoji="0" sz="2000" b="0" i="0" u="none" strike="noStrike" kern="0" cap="none" spc="-1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CT</a:t>
            </a:r>
            <a:r>
              <a:rPr kumimoji="0" sz="2000" b="0" i="0" u="none" strike="noStrike" kern="0" cap="none" spc="-6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of</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medicinal</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product</a:t>
            </a:r>
            <a:r>
              <a:rPr kumimoji="0" sz="2000" b="0" i="0" u="none" strike="noStrike" kern="0" cap="none" spc="-55" normalizeH="0" baseline="0" noProof="0" dirty="0">
                <a:ln>
                  <a:noFill/>
                </a:ln>
                <a:solidFill>
                  <a:sysClr val="windowText" lastClr="000000"/>
                </a:solidFill>
                <a:effectLst/>
                <a:uLnTx/>
                <a:uFillTx/>
                <a:latin typeface="Arial MT"/>
                <a:cs typeface="Arial MT"/>
              </a:rPr>
              <a:t> </a:t>
            </a:r>
            <a:r>
              <a:rPr kumimoji="0" sz="2000" b="0" i="0" u="none" strike="noStrike" kern="0" cap="none" spc="-10" normalizeH="0" baseline="0" noProof="0" dirty="0">
                <a:ln>
                  <a:noFill/>
                </a:ln>
                <a:solidFill>
                  <a:sysClr val="windowText" lastClr="000000"/>
                </a:solidFill>
                <a:effectLst/>
                <a:uLnTx/>
                <a:uFillTx/>
                <a:latin typeface="Arial MT"/>
                <a:cs typeface="Arial MT"/>
              </a:rPr>
              <a:t>combined </a:t>
            </a:r>
            <a:r>
              <a:rPr kumimoji="0" sz="2000" b="0" i="0" u="none" strike="noStrike" kern="0" cap="none" spc="0" normalizeH="0" baseline="0" noProof="0" dirty="0">
                <a:ln>
                  <a:noFill/>
                </a:ln>
                <a:solidFill>
                  <a:sysClr val="windowText" lastClr="000000"/>
                </a:solidFill>
                <a:effectLst/>
                <a:uLnTx/>
                <a:uFillTx/>
                <a:latin typeface="Arial MT"/>
                <a:cs typeface="Arial MT"/>
              </a:rPr>
              <a:t>with</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PS</a:t>
            </a:r>
            <a:r>
              <a:rPr kumimoji="0" sz="2000" b="0" i="0" u="none" strike="noStrike" kern="0" cap="none" spc="-1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of</a:t>
            </a:r>
            <a:r>
              <a:rPr kumimoji="0" sz="2000" b="0" i="0" u="none" strike="noStrike" kern="0" cap="none" spc="-2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companion</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diagnostic</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IVD</a:t>
            </a:r>
            <a:r>
              <a:rPr kumimoji="0" sz="2000" b="0" i="0" u="none" strike="noStrike" kern="0" cap="none" spc="-1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as</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case</a:t>
            </a:r>
            <a:r>
              <a:rPr kumimoji="0" sz="2000" b="0" i="0" u="none" strike="noStrike" kern="0" cap="none" spc="-50" normalizeH="0" baseline="0" noProof="0" dirty="0">
                <a:ln>
                  <a:noFill/>
                </a:ln>
                <a:solidFill>
                  <a:sysClr val="windowText" lastClr="000000"/>
                </a:solidFill>
                <a:effectLst/>
                <a:uLnTx/>
                <a:uFillTx/>
                <a:latin typeface="Arial MT"/>
                <a:cs typeface="Arial MT"/>
              </a:rPr>
              <a:t> </a:t>
            </a:r>
            <a:r>
              <a:rPr kumimoji="0" sz="2000" b="0" i="0" u="none" strike="noStrike" kern="0" cap="none" spc="-10" normalizeH="0" baseline="0" noProof="0" dirty="0">
                <a:ln>
                  <a:noFill/>
                </a:ln>
                <a:solidFill>
                  <a:sysClr val="windowText" lastClr="000000"/>
                </a:solidFill>
                <a:effectLst/>
                <a:uLnTx/>
                <a:uFillTx/>
                <a:latin typeface="Arial MT"/>
                <a:cs typeface="Arial MT"/>
              </a:rPr>
              <a:t>example</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4" name="object 4"/>
          <p:cNvSpPr txBox="1"/>
          <p:nvPr/>
        </p:nvSpPr>
        <p:spPr>
          <a:xfrm>
            <a:off x="11618341" y="6543265"/>
            <a:ext cx="71120" cy="142240"/>
          </a:xfrm>
          <a:prstGeom prst="rect">
            <a:avLst/>
          </a:prstGeom>
        </p:spPr>
        <p:txBody>
          <a:bodyPr vert="horz" wrap="square" lIns="0" tIns="0" rIns="0" bIns="0" rtlCol="0">
            <a:spAutoFit/>
          </a:bodyPr>
          <a:lstStyle/>
          <a:p>
            <a:pPr marL="0" marR="0" lvl="0" indent="0" defTabSz="914400" eaLnBrk="1" fontAlgn="auto" latinLnBrk="0" hangingPunct="1">
              <a:lnSpc>
                <a:spcPts val="1105"/>
              </a:lnSpc>
              <a:spcBef>
                <a:spcPts val="0"/>
              </a:spcBef>
              <a:spcAft>
                <a:spcPts val="0"/>
              </a:spcAft>
              <a:buClrTx/>
              <a:buSzTx/>
              <a:buFontTx/>
              <a:buNone/>
              <a:tabLst/>
              <a:defRPr/>
            </a:pPr>
            <a:r>
              <a:rPr kumimoji="0" sz="1000" b="0" i="0" u="none" strike="noStrike" kern="0" cap="none" spc="-50" normalizeH="0" baseline="0" noProof="0" dirty="0">
                <a:ln>
                  <a:noFill/>
                </a:ln>
                <a:solidFill>
                  <a:srgbClr val="BEBEBE"/>
                </a:solidFill>
                <a:effectLst/>
                <a:uLnTx/>
                <a:uFillTx/>
                <a:latin typeface="Arial MT"/>
                <a:cs typeface="Arial MT"/>
              </a:rPr>
              <a:t>6</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a:spLocks noGrp="1"/>
          </p:cNvSpPr>
          <p:nvPr>
            <p:ph type="title"/>
          </p:nvPr>
        </p:nvSpPr>
        <p:spPr>
          <a:xfrm>
            <a:off x="581964" y="432942"/>
            <a:ext cx="8367395" cy="835660"/>
          </a:xfrm>
          <a:prstGeom prst="rect">
            <a:avLst/>
          </a:prstGeom>
        </p:spPr>
        <p:txBody>
          <a:bodyPr vert="horz" wrap="square" lIns="0" tIns="60960" rIns="0" bIns="0" rtlCol="0">
            <a:spAutoFit/>
          </a:bodyPr>
          <a:lstStyle/>
          <a:p>
            <a:pPr marL="12700" marR="5080">
              <a:lnSpc>
                <a:spcPts val="3020"/>
              </a:lnSpc>
              <a:spcBef>
                <a:spcPts val="480"/>
              </a:spcBef>
              <a:tabLst>
                <a:tab pos="1414780" algn="l"/>
              </a:tabLst>
            </a:pPr>
            <a:r>
              <a:rPr sz="2800" spc="-10" dirty="0"/>
              <a:t>Project</a:t>
            </a:r>
            <a:r>
              <a:rPr sz="2800" dirty="0"/>
              <a:t>	1:</a:t>
            </a:r>
            <a:r>
              <a:rPr sz="2800" spc="-55" dirty="0"/>
              <a:t> </a:t>
            </a:r>
            <a:r>
              <a:rPr sz="2800" dirty="0"/>
              <a:t>‘All</a:t>
            </a:r>
            <a:r>
              <a:rPr sz="2800" spc="-60" dirty="0"/>
              <a:t> </a:t>
            </a:r>
            <a:r>
              <a:rPr sz="2800" dirty="0"/>
              <a:t>in</a:t>
            </a:r>
            <a:r>
              <a:rPr sz="2800" spc="-60" dirty="0"/>
              <a:t> </a:t>
            </a:r>
            <a:r>
              <a:rPr sz="2800" dirty="0"/>
              <a:t>one</a:t>
            </a:r>
            <a:r>
              <a:rPr sz="2800" spc="-45" dirty="0"/>
              <a:t> </a:t>
            </a:r>
            <a:r>
              <a:rPr sz="2800" dirty="0"/>
              <a:t>coordination</a:t>
            </a:r>
            <a:r>
              <a:rPr sz="2800" spc="-25" dirty="0"/>
              <a:t> </a:t>
            </a:r>
            <a:r>
              <a:rPr sz="2800" dirty="0"/>
              <a:t>of</a:t>
            </a:r>
            <a:r>
              <a:rPr sz="2800" spc="-45" dirty="0"/>
              <a:t> </a:t>
            </a:r>
            <a:r>
              <a:rPr sz="2800" spc="-10" dirty="0"/>
              <a:t>assessment </a:t>
            </a:r>
            <a:r>
              <a:rPr sz="2800" dirty="0"/>
              <a:t>procedures</a:t>
            </a:r>
            <a:r>
              <a:rPr sz="2800" spc="-110" dirty="0"/>
              <a:t> </a:t>
            </a:r>
            <a:r>
              <a:rPr sz="2800" dirty="0"/>
              <a:t>under</a:t>
            </a:r>
            <a:r>
              <a:rPr sz="2800" spc="-130" dirty="0"/>
              <a:t> </a:t>
            </a:r>
            <a:r>
              <a:rPr sz="2800" spc="-10" dirty="0"/>
              <a:t>CTR/IVDR/MDR’</a:t>
            </a:r>
            <a:endParaRPr sz="2800"/>
          </a:p>
        </p:txBody>
      </p:sp>
      <p:sp>
        <p:nvSpPr>
          <p:cNvPr id="6" name="object 6"/>
          <p:cNvSpPr txBox="1"/>
          <p:nvPr/>
        </p:nvSpPr>
        <p:spPr>
          <a:xfrm>
            <a:off x="9835895" y="6323076"/>
            <a:ext cx="1910080" cy="368935"/>
          </a:xfrm>
          <a:prstGeom prst="rect">
            <a:avLst/>
          </a:prstGeom>
          <a:solidFill>
            <a:srgbClr val="FFC000"/>
          </a:solidFill>
        </p:spPr>
        <p:txBody>
          <a:bodyPr vert="horz" wrap="square" lIns="0" tIns="31115" rIns="0" bIns="0" rtlCol="0">
            <a:spAutoFit/>
          </a:bodyPr>
          <a:lstStyle/>
          <a:p>
            <a:pPr marL="91440" marR="0" lvl="0" indent="0" defTabSz="914400" eaLnBrk="1" fontAlgn="auto" latinLnBrk="0" hangingPunct="1">
              <a:lnSpc>
                <a:spcPct val="100000"/>
              </a:lnSpc>
              <a:spcBef>
                <a:spcPts val="24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Initiated</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Dec</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2024</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7" name="object 7"/>
          <p:cNvSpPr txBox="1"/>
          <p:nvPr/>
        </p:nvSpPr>
        <p:spPr>
          <a:xfrm>
            <a:off x="7612760" y="6273800"/>
            <a:ext cx="1334770" cy="4533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14</a:t>
            </a:r>
            <a:r>
              <a:rPr kumimoji="0" sz="1400" b="0" i="0" u="none" strike="noStrike" kern="0" cap="none" spc="-3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MS +</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25" normalizeH="0" baseline="0" noProof="0" dirty="0">
                <a:ln>
                  <a:noFill/>
                </a:ln>
                <a:solidFill>
                  <a:sysClr val="windowText" lastClr="000000"/>
                </a:solidFill>
                <a:effectLst/>
                <a:uLnTx/>
                <a:uFillTx/>
                <a:latin typeface="Arial MT"/>
                <a:cs typeface="Arial MT"/>
              </a:rPr>
              <a:t>EMA</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45+</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participants,</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8" name="object 8"/>
          <p:cNvSpPr/>
          <p:nvPr/>
        </p:nvSpPr>
        <p:spPr>
          <a:xfrm>
            <a:off x="519683" y="3122676"/>
            <a:ext cx="5326380" cy="868680"/>
          </a:xfrm>
          <a:custGeom>
            <a:avLst/>
            <a:gdLst/>
            <a:ahLst/>
            <a:cxnLst/>
            <a:rect l="l" t="t" r="r" b="b"/>
            <a:pathLst>
              <a:path w="5326380" h="868679">
                <a:moveTo>
                  <a:pt x="5239512" y="0"/>
                </a:moveTo>
                <a:lnTo>
                  <a:pt x="86867" y="0"/>
                </a:lnTo>
                <a:lnTo>
                  <a:pt x="53053" y="6822"/>
                </a:lnTo>
                <a:lnTo>
                  <a:pt x="25441" y="25431"/>
                </a:lnTo>
                <a:lnTo>
                  <a:pt x="6825" y="53042"/>
                </a:lnTo>
                <a:lnTo>
                  <a:pt x="0" y="86868"/>
                </a:lnTo>
                <a:lnTo>
                  <a:pt x="0" y="781812"/>
                </a:lnTo>
                <a:lnTo>
                  <a:pt x="6825" y="815637"/>
                </a:lnTo>
                <a:lnTo>
                  <a:pt x="25441" y="843248"/>
                </a:lnTo>
                <a:lnTo>
                  <a:pt x="53053" y="861857"/>
                </a:lnTo>
                <a:lnTo>
                  <a:pt x="86867" y="868680"/>
                </a:lnTo>
                <a:lnTo>
                  <a:pt x="5239512" y="868680"/>
                </a:lnTo>
                <a:lnTo>
                  <a:pt x="5273337" y="861857"/>
                </a:lnTo>
                <a:lnTo>
                  <a:pt x="5300948" y="843248"/>
                </a:lnTo>
                <a:lnTo>
                  <a:pt x="5319557" y="815637"/>
                </a:lnTo>
                <a:lnTo>
                  <a:pt x="5326380" y="781812"/>
                </a:lnTo>
                <a:lnTo>
                  <a:pt x="5326380" y="86868"/>
                </a:lnTo>
                <a:lnTo>
                  <a:pt x="5319557" y="53042"/>
                </a:lnTo>
                <a:lnTo>
                  <a:pt x="5300948" y="25431"/>
                </a:lnTo>
                <a:lnTo>
                  <a:pt x="5273337" y="6822"/>
                </a:lnTo>
                <a:lnTo>
                  <a:pt x="5239512"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txBox="1"/>
          <p:nvPr/>
        </p:nvSpPr>
        <p:spPr>
          <a:xfrm>
            <a:off x="567639" y="2541117"/>
            <a:ext cx="4037329" cy="1421130"/>
          </a:xfrm>
          <a:prstGeom prst="rect">
            <a:avLst/>
          </a:prstGeom>
        </p:spPr>
        <p:txBody>
          <a:bodyPr vert="horz" wrap="square" lIns="0" tIns="142240" rIns="0" bIns="0" rtlCol="0">
            <a:spAutoFit/>
          </a:bodyPr>
          <a:lstStyle/>
          <a:p>
            <a:pPr marL="12700" marR="0" lvl="0" indent="0" defTabSz="914400" eaLnBrk="1" fontAlgn="auto" latinLnBrk="0" hangingPunct="1">
              <a:lnSpc>
                <a:spcPct val="100000"/>
              </a:lnSpc>
              <a:spcBef>
                <a:spcPts val="1120"/>
              </a:spcBef>
              <a:spcAft>
                <a:spcPts val="0"/>
              </a:spcAft>
              <a:buClrTx/>
              <a:buSzTx/>
              <a:buFontTx/>
              <a:buNone/>
              <a:tabLst/>
              <a:defRPr/>
            </a:pPr>
            <a:r>
              <a:rPr kumimoji="0" sz="2000" b="1" i="0" u="none" strike="noStrike" kern="0" cap="none" spc="-10" normalizeH="0" baseline="0" noProof="0" dirty="0">
                <a:ln>
                  <a:noFill/>
                </a:ln>
                <a:solidFill>
                  <a:srgbClr val="252525"/>
                </a:solidFill>
                <a:effectLst/>
                <a:uLnTx/>
                <a:uFillTx/>
                <a:latin typeface="Arial"/>
                <a:cs typeface="Arial"/>
              </a:rPr>
              <a:t>Deliverables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52705" marR="5080" lvl="0" indent="0" defTabSz="914400" eaLnBrk="1" fontAlgn="auto" latinLnBrk="0" hangingPunct="1">
              <a:lnSpc>
                <a:spcPct val="86200"/>
              </a:lnSpc>
              <a:spcBef>
                <a:spcPts val="1355"/>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Analyse</a:t>
            </a:r>
            <a:r>
              <a:rPr kumimoji="0" sz="2000" b="1" i="0" u="none" strike="noStrike" kern="0" cap="none" spc="-45"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possibilities</a:t>
            </a:r>
            <a:r>
              <a:rPr kumimoji="0" sz="2000" b="0" i="0" u="none" strike="noStrike" kern="0" cap="none" spc="-9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for</a:t>
            </a:r>
            <a:r>
              <a:rPr kumimoji="0" sz="2000" b="0" i="0" u="none" strike="noStrike" kern="0" cap="none" spc="-6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voluntary multi-</a:t>
            </a:r>
            <a:r>
              <a:rPr kumimoji="0" sz="2000" b="0" i="0" u="none" strike="noStrike" kern="0" cap="none" spc="0" normalizeH="0" baseline="0" noProof="0" dirty="0">
                <a:ln>
                  <a:noFill/>
                </a:ln>
                <a:solidFill>
                  <a:srgbClr val="FFFFFF"/>
                </a:solidFill>
                <a:effectLst/>
                <a:uLnTx/>
                <a:uFillTx/>
                <a:latin typeface="Arial MT"/>
                <a:cs typeface="Arial MT"/>
              </a:rPr>
              <a:t>Member</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State CT/PS </a:t>
            </a:r>
            <a:r>
              <a:rPr kumimoji="0" sz="2000" b="0" i="0" u="none" strike="noStrike" kern="0" cap="none" spc="-10" normalizeH="0" baseline="0" noProof="0" dirty="0">
                <a:ln>
                  <a:noFill/>
                </a:ln>
                <a:solidFill>
                  <a:srgbClr val="FFFFFF"/>
                </a:solidFill>
                <a:effectLst/>
                <a:uLnTx/>
                <a:uFillTx/>
                <a:latin typeface="Arial MT"/>
                <a:cs typeface="Arial MT"/>
              </a:rPr>
              <a:t>single </a:t>
            </a:r>
            <a:r>
              <a:rPr kumimoji="0" sz="2000" b="0" i="0" u="none" strike="noStrike" kern="0" cap="none" spc="0" normalizeH="0" baseline="0" noProof="0" dirty="0">
                <a:ln>
                  <a:noFill/>
                </a:ln>
                <a:solidFill>
                  <a:srgbClr val="FFFFFF"/>
                </a:solidFill>
                <a:effectLst/>
                <a:uLnTx/>
                <a:uFillTx/>
                <a:latin typeface="Arial MT"/>
                <a:cs typeface="Arial MT"/>
              </a:rPr>
              <a:t>coordinated</a:t>
            </a:r>
            <a:r>
              <a:rPr kumimoji="0" sz="2000" b="0" i="0" u="none" strike="noStrike" kern="0" cap="none" spc="-6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assessment</a:t>
            </a:r>
            <a:r>
              <a:rPr kumimoji="0" sz="2000" b="0" i="0" u="none" strike="noStrike" kern="0" cap="none" spc="-5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procedure</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0" name="object 10"/>
          <p:cNvSpPr/>
          <p:nvPr/>
        </p:nvSpPr>
        <p:spPr>
          <a:xfrm>
            <a:off x="917447" y="4165091"/>
            <a:ext cx="5326380" cy="467995"/>
          </a:xfrm>
          <a:custGeom>
            <a:avLst/>
            <a:gdLst/>
            <a:ahLst/>
            <a:cxnLst/>
            <a:rect l="l" t="t" r="r" b="b"/>
            <a:pathLst>
              <a:path w="5326380" h="467995">
                <a:moveTo>
                  <a:pt x="5279644" y="0"/>
                </a:moveTo>
                <a:lnTo>
                  <a:pt x="46786" y="0"/>
                </a:lnTo>
                <a:lnTo>
                  <a:pt x="28573" y="3677"/>
                </a:lnTo>
                <a:lnTo>
                  <a:pt x="13701" y="13700"/>
                </a:lnTo>
                <a:lnTo>
                  <a:pt x="3676" y="28557"/>
                </a:lnTo>
                <a:lnTo>
                  <a:pt x="0" y="46735"/>
                </a:lnTo>
                <a:lnTo>
                  <a:pt x="0" y="421131"/>
                </a:lnTo>
                <a:lnTo>
                  <a:pt x="3676" y="439310"/>
                </a:lnTo>
                <a:lnTo>
                  <a:pt x="13701" y="454167"/>
                </a:lnTo>
                <a:lnTo>
                  <a:pt x="28573" y="464190"/>
                </a:lnTo>
                <a:lnTo>
                  <a:pt x="46786" y="467867"/>
                </a:lnTo>
                <a:lnTo>
                  <a:pt x="5279644" y="467867"/>
                </a:lnTo>
                <a:lnTo>
                  <a:pt x="5297822" y="464190"/>
                </a:lnTo>
                <a:lnTo>
                  <a:pt x="5312679" y="454167"/>
                </a:lnTo>
                <a:lnTo>
                  <a:pt x="5322702" y="439310"/>
                </a:lnTo>
                <a:lnTo>
                  <a:pt x="5326380" y="421131"/>
                </a:lnTo>
                <a:lnTo>
                  <a:pt x="5326380" y="46735"/>
                </a:lnTo>
                <a:lnTo>
                  <a:pt x="5322702" y="28557"/>
                </a:lnTo>
                <a:lnTo>
                  <a:pt x="5312679" y="13700"/>
                </a:lnTo>
                <a:lnTo>
                  <a:pt x="5297822" y="3677"/>
                </a:lnTo>
                <a:lnTo>
                  <a:pt x="5279644"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txBox="1"/>
          <p:nvPr/>
        </p:nvSpPr>
        <p:spPr>
          <a:xfrm>
            <a:off x="994359" y="4210050"/>
            <a:ext cx="360172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Outline</a:t>
            </a:r>
            <a:r>
              <a:rPr kumimoji="0" sz="2000" b="1" i="0" u="none" strike="noStrike" kern="0" cap="none" spc="-50"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a</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single</a:t>
            </a:r>
            <a:r>
              <a:rPr kumimoji="0" sz="2000" b="0" i="0" u="none" strike="noStrike" kern="0" cap="none" spc="-4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pilot</a:t>
            </a:r>
            <a:r>
              <a:rPr kumimoji="0" sz="2000" b="0" i="0" u="none" strike="noStrike" kern="0" cap="none" spc="-35"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procedure</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2" name="object 12"/>
          <p:cNvSpPr/>
          <p:nvPr/>
        </p:nvSpPr>
        <p:spPr>
          <a:xfrm>
            <a:off x="1315211" y="4777740"/>
            <a:ext cx="5326380" cy="467995"/>
          </a:xfrm>
          <a:custGeom>
            <a:avLst/>
            <a:gdLst/>
            <a:ahLst/>
            <a:cxnLst/>
            <a:rect l="l" t="t" r="r" b="b"/>
            <a:pathLst>
              <a:path w="5326380" h="467995">
                <a:moveTo>
                  <a:pt x="5279644" y="0"/>
                </a:moveTo>
                <a:lnTo>
                  <a:pt x="46735" y="0"/>
                </a:lnTo>
                <a:lnTo>
                  <a:pt x="28557" y="3677"/>
                </a:lnTo>
                <a:lnTo>
                  <a:pt x="13700" y="13700"/>
                </a:lnTo>
                <a:lnTo>
                  <a:pt x="3677" y="28557"/>
                </a:lnTo>
                <a:lnTo>
                  <a:pt x="0" y="46736"/>
                </a:lnTo>
                <a:lnTo>
                  <a:pt x="0" y="421132"/>
                </a:lnTo>
                <a:lnTo>
                  <a:pt x="3677" y="439310"/>
                </a:lnTo>
                <a:lnTo>
                  <a:pt x="13700" y="454167"/>
                </a:lnTo>
                <a:lnTo>
                  <a:pt x="28557" y="464190"/>
                </a:lnTo>
                <a:lnTo>
                  <a:pt x="46735" y="467868"/>
                </a:lnTo>
                <a:lnTo>
                  <a:pt x="5279644" y="467868"/>
                </a:lnTo>
                <a:lnTo>
                  <a:pt x="5297822" y="464190"/>
                </a:lnTo>
                <a:lnTo>
                  <a:pt x="5312679" y="454167"/>
                </a:lnTo>
                <a:lnTo>
                  <a:pt x="5322702" y="439310"/>
                </a:lnTo>
                <a:lnTo>
                  <a:pt x="5326380" y="421132"/>
                </a:lnTo>
                <a:lnTo>
                  <a:pt x="5326380" y="46736"/>
                </a:lnTo>
                <a:lnTo>
                  <a:pt x="5322702" y="28557"/>
                </a:lnTo>
                <a:lnTo>
                  <a:pt x="5312679" y="13700"/>
                </a:lnTo>
                <a:lnTo>
                  <a:pt x="5297822" y="3677"/>
                </a:lnTo>
                <a:lnTo>
                  <a:pt x="5279644"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txBox="1"/>
          <p:nvPr/>
        </p:nvSpPr>
        <p:spPr>
          <a:xfrm>
            <a:off x="1392174" y="4822697"/>
            <a:ext cx="2129790"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Establish</a:t>
            </a:r>
            <a:r>
              <a:rPr kumimoji="0" sz="2000" b="1" i="0" u="none" strike="noStrike" kern="0" cap="none" spc="-30" normalizeH="0" baseline="0" noProof="0" dirty="0">
                <a:ln>
                  <a:noFill/>
                </a:ln>
                <a:solidFill>
                  <a:srgbClr val="DDDF4A"/>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a:t>
            </a:r>
            <a:r>
              <a:rPr kumimoji="0" sz="2000" b="0" i="0" u="none" strike="noStrike" kern="0" cap="none" spc="0" normalizeH="0" baseline="0" noProof="0" dirty="0">
                <a:ln>
                  <a:noFill/>
                </a:ln>
                <a:solidFill>
                  <a:srgbClr val="FFFFFF"/>
                </a:solidFill>
                <a:effectLst/>
                <a:uLnTx/>
                <a:uFillTx/>
                <a:latin typeface="Arial MT"/>
                <a:cs typeface="Arial MT"/>
              </a:rPr>
              <a:t>he</a:t>
            </a:r>
            <a:r>
              <a:rPr kumimoji="0" sz="2000" b="0" i="0" u="none" strike="noStrike" kern="0" cap="none" spc="-2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pilot</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4" name="object 14"/>
          <p:cNvSpPr/>
          <p:nvPr/>
        </p:nvSpPr>
        <p:spPr>
          <a:xfrm>
            <a:off x="1712976" y="5385815"/>
            <a:ext cx="5326380" cy="469900"/>
          </a:xfrm>
          <a:custGeom>
            <a:avLst/>
            <a:gdLst/>
            <a:ahLst/>
            <a:cxnLst/>
            <a:rect l="l" t="t" r="r" b="b"/>
            <a:pathLst>
              <a:path w="5326380" h="469900">
                <a:moveTo>
                  <a:pt x="5279390" y="0"/>
                </a:moveTo>
                <a:lnTo>
                  <a:pt x="46990" y="0"/>
                </a:lnTo>
                <a:lnTo>
                  <a:pt x="28664" y="3681"/>
                </a:lnTo>
                <a:lnTo>
                  <a:pt x="13731" y="13731"/>
                </a:lnTo>
                <a:lnTo>
                  <a:pt x="3681" y="28664"/>
                </a:lnTo>
                <a:lnTo>
                  <a:pt x="0" y="46990"/>
                </a:lnTo>
                <a:lnTo>
                  <a:pt x="0" y="422452"/>
                </a:lnTo>
                <a:lnTo>
                  <a:pt x="3681" y="440722"/>
                </a:lnTo>
                <a:lnTo>
                  <a:pt x="13731" y="455642"/>
                </a:lnTo>
                <a:lnTo>
                  <a:pt x="28664" y="465702"/>
                </a:lnTo>
                <a:lnTo>
                  <a:pt x="46990" y="469392"/>
                </a:lnTo>
                <a:lnTo>
                  <a:pt x="5279390" y="469392"/>
                </a:lnTo>
                <a:lnTo>
                  <a:pt x="5297715" y="465702"/>
                </a:lnTo>
                <a:lnTo>
                  <a:pt x="5312648" y="455642"/>
                </a:lnTo>
                <a:lnTo>
                  <a:pt x="5322698" y="440722"/>
                </a:lnTo>
                <a:lnTo>
                  <a:pt x="5326380" y="422452"/>
                </a:lnTo>
                <a:lnTo>
                  <a:pt x="5326380" y="46990"/>
                </a:lnTo>
                <a:lnTo>
                  <a:pt x="5322698" y="28664"/>
                </a:lnTo>
                <a:lnTo>
                  <a:pt x="5312648" y="13731"/>
                </a:lnTo>
                <a:lnTo>
                  <a:pt x="5297715" y="3681"/>
                </a:lnTo>
                <a:lnTo>
                  <a:pt x="5279390"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txBox="1"/>
          <p:nvPr/>
        </p:nvSpPr>
        <p:spPr>
          <a:xfrm>
            <a:off x="1789938" y="5431332"/>
            <a:ext cx="1480820" cy="33147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Run</a:t>
            </a:r>
            <a:r>
              <a:rPr kumimoji="0" sz="2000" b="1" i="0" u="none" strike="noStrike" kern="0" cap="none" spc="-55"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the</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pilot</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6" name="object 16"/>
          <p:cNvSpPr/>
          <p:nvPr/>
        </p:nvSpPr>
        <p:spPr>
          <a:xfrm>
            <a:off x="2110739" y="5992367"/>
            <a:ext cx="5326380" cy="467995"/>
          </a:xfrm>
          <a:custGeom>
            <a:avLst/>
            <a:gdLst/>
            <a:ahLst/>
            <a:cxnLst/>
            <a:rect l="l" t="t" r="r" b="b"/>
            <a:pathLst>
              <a:path w="5326380" h="467995">
                <a:moveTo>
                  <a:pt x="5279644" y="0"/>
                </a:moveTo>
                <a:lnTo>
                  <a:pt x="46736" y="0"/>
                </a:lnTo>
                <a:lnTo>
                  <a:pt x="28557" y="3676"/>
                </a:lnTo>
                <a:lnTo>
                  <a:pt x="13700" y="13701"/>
                </a:lnTo>
                <a:lnTo>
                  <a:pt x="3677" y="28573"/>
                </a:lnTo>
                <a:lnTo>
                  <a:pt x="0" y="46786"/>
                </a:lnTo>
                <a:lnTo>
                  <a:pt x="0" y="421081"/>
                </a:lnTo>
                <a:lnTo>
                  <a:pt x="3677" y="439294"/>
                </a:lnTo>
                <a:lnTo>
                  <a:pt x="13700" y="454166"/>
                </a:lnTo>
                <a:lnTo>
                  <a:pt x="28557" y="464191"/>
                </a:lnTo>
                <a:lnTo>
                  <a:pt x="46736" y="467867"/>
                </a:lnTo>
                <a:lnTo>
                  <a:pt x="5279644" y="467867"/>
                </a:lnTo>
                <a:lnTo>
                  <a:pt x="5297822" y="464191"/>
                </a:lnTo>
                <a:lnTo>
                  <a:pt x="5312679" y="454166"/>
                </a:lnTo>
                <a:lnTo>
                  <a:pt x="5322702" y="439294"/>
                </a:lnTo>
                <a:lnTo>
                  <a:pt x="5326380" y="421081"/>
                </a:lnTo>
                <a:lnTo>
                  <a:pt x="5326380" y="46786"/>
                </a:lnTo>
                <a:lnTo>
                  <a:pt x="5322702" y="28573"/>
                </a:lnTo>
                <a:lnTo>
                  <a:pt x="5312679" y="13701"/>
                </a:lnTo>
                <a:lnTo>
                  <a:pt x="5297822" y="3676"/>
                </a:lnTo>
                <a:lnTo>
                  <a:pt x="5279644"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txBox="1"/>
          <p:nvPr/>
        </p:nvSpPr>
        <p:spPr>
          <a:xfrm>
            <a:off x="2187701" y="6037884"/>
            <a:ext cx="2315845" cy="33083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Evaluate</a:t>
            </a:r>
            <a:r>
              <a:rPr kumimoji="0" sz="2000" b="1" i="0" u="none" strike="noStrike" kern="0" cap="none" spc="-25"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the</a:t>
            </a:r>
            <a:r>
              <a:rPr kumimoji="0" sz="2000" b="0" i="0" u="none" strike="noStrike" kern="0" cap="none" spc="-35"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results</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18" name="object 18"/>
          <p:cNvGrpSpPr/>
          <p:nvPr/>
        </p:nvGrpSpPr>
        <p:grpSpPr>
          <a:xfrm>
            <a:off x="932688" y="3721608"/>
            <a:ext cx="6113145" cy="2662555"/>
            <a:chOff x="932688" y="3721608"/>
            <a:chExt cx="6113145" cy="2662555"/>
          </a:xfrm>
        </p:grpSpPr>
        <p:sp>
          <p:nvSpPr>
            <p:cNvPr id="19" name="object 19"/>
            <p:cNvSpPr/>
            <p:nvPr/>
          </p:nvSpPr>
          <p:spPr>
            <a:xfrm>
              <a:off x="5366003" y="3727704"/>
              <a:ext cx="480059" cy="480059"/>
            </a:xfrm>
            <a:custGeom>
              <a:avLst/>
              <a:gdLst/>
              <a:ahLst/>
              <a:cxnLst/>
              <a:rect l="l" t="t" r="r" b="b"/>
              <a:pathLst>
                <a:path w="480060" h="480060">
                  <a:moveTo>
                    <a:pt x="371983" y="0"/>
                  </a:moveTo>
                  <a:lnTo>
                    <a:pt x="107950" y="0"/>
                  </a:lnTo>
                  <a:lnTo>
                    <a:pt x="107950" y="264033"/>
                  </a:lnTo>
                  <a:lnTo>
                    <a:pt x="0" y="264033"/>
                  </a:lnTo>
                  <a:lnTo>
                    <a:pt x="240030" y="480060"/>
                  </a:lnTo>
                  <a:lnTo>
                    <a:pt x="480060" y="264033"/>
                  </a:lnTo>
                  <a:lnTo>
                    <a:pt x="371983" y="264033"/>
                  </a:lnTo>
                  <a:lnTo>
                    <a:pt x="371983"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5366003" y="3727704"/>
              <a:ext cx="480059" cy="480059"/>
            </a:xfrm>
            <a:custGeom>
              <a:avLst/>
              <a:gdLst/>
              <a:ahLst/>
              <a:cxnLst/>
              <a:rect l="l" t="t" r="r" b="b"/>
              <a:pathLst>
                <a:path w="480060" h="480060">
                  <a:moveTo>
                    <a:pt x="0" y="264033"/>
                  </a:moveTo>
                  <a:lnTo>
                    <a:pt x="107950" y="264033"/>
                  </a:lnTo>
                  <a:lnTo>
                    <a:pt x="107950" y="0"/>
                  </a:lnTo>
                  <a:lnTo>
                    <a:pt x="371983" y="0"/>
                  </a:lnTo>
                  <a:lnTo>
                    <a:pt x="371983" y="264033"/>
                  </a:lnTo>
                  <a:lnTo>
                    <a:pt x="480060" y="264033"/>
                  </a:lnTo>
                  <a:lnTo>
                    <a:pt x="240030" y="480060"/>
                  </a:lnTo>
                  <a:lnTo>
                    <a:pt x="0" y="264033"/>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5763767" y="4568952"/>
              <a:ext cx="480059" cy="481965"/>
            </a:xfrm>
            <a:custGeom>
              <a:avLst/>
              <a:gdLst/>
              <a:ahLst/>
              <a:cxnLst/>
              <a:rect l="l" t="t" r="r" b="b"/>
              <a:pathLst>
                <a:path w="480060" h="481964">
                  <a:moveTo>
                    <a:pt x="371983" y="0"/>
                  </a:moveTo>
                  <a:lnTo>
                    <a:pt x="107950" y="0"/>
                  </a:lnTo>
                  <a:lnTo>
                    <a:pt x="107950" y="265556"/>
                  </a:lnTo>
                  <a:lnTo>
                    <a:pt x="0" y="265556"/>
                  </a:lnTo>
                  <a:lnTo>
                    <a:pt x="240030" y="481584"/>
                  </a:lnTo>
                  <a:lnTo>
                    <a:pt x="480060" y="265556"/>
                  </a:lnTo>
                  <a:lnTo>
                    <a:pt x="371983" y="265556"/>
                  </a:lnTo>
                  <a:lnTo>
                    <a:pt x="371983"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5763767" y="4568952"/>
              <a:ext cx="480059" cy="481965"/>
            </a:xfrm>
            <a:custGeom>
              <a:avLst/>
              <a:gdLst/>
              <a:ahLst/>
              <a:cxnLst/>
              <a:rect l="l" t="t" r="r" b="b"/>
              <a:pathLst>
                <a:path w="480060" h="481964">
                  <a:moveTo>
                    <a:pt x="0" y="265556"/>
                  </a:moveTo>
                  <a:lnTo>
                    <a:pt x="107950" y="265556"/>
                  </a:lnTo>
                  <a:lnTo>
                    <a:pt x="107950" y="0"/>
                  </a:lnTo>
                  <a:lnTo>
                    <a:pt x="371983" y="0"/>
                  </a:lnTo>
                  <a:lnTo>
                    <a:pt x="371983" y="265556"/>
                  </a:lnTo>
                  <a:lnTo>
                    <a:pt x="480060" y="265556"/>
                  </a:lnTo>
                  <a:lnTo>
                    <a:pt x="240030" y="481584"/>
                  </a:lnTo>
                  <a:lnTo>
                    <a:pt x="0" y="265556"/>
                  </a:lnTo>
                  <a:close/>
                </a:path>
              </a:pathLst>
            </a:custGeom>
            <a:ln w="12191">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6161532" y="5111496"/>
              <a:ext cx="480059" cy="480059"/>
            </a:xfrm>
            <a:custGeom>
              <a:avLst/>
              <a:gdLst/>
              <a:ahLst/>
              <a:cxnLst/>
              <a:rect l="l" t="t" r="r" b="b"/>
              <a:pathLst>
                <a:path w="480059" h="480060">
                  <a:moveTo>
                    <a:pt x="371983" y="0"/>
                  </a:moveTo>
                  <a:lnTo>
                    <a:pt x="107950" y="0"/>
                  </a:lnTo>
                  <a:lnTo>
                    <a:pt x="107950" y="264032"/>
                  </a:lnTo>
                  <a:lnTo>
                    <a:pt x="0" y="264032"/>
                  </a:lnTo>
                  <a:lnTo>
                    <a:pt x="240029" y="480059"/>
                  </a:lnTo>
                  <a:lnTo>
                    <a:pt x="480060" y="264032"/>
                  </a:lnTo>
                  <a:lnTo>
                    <a:pt x="371983" y="264032"/>
                  </a:lnTo>
                  <a:lnTo>
                    <a:pt x="371983"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6161532" y="5111496"/>
              <a:ext cx="480059" cy="480059"/>
            </a:xfrm>
            <a:custGeom>
              <a:avLst/>
              <a:gdLst/>
              <a:ahLst/>
              <a:cxnLst/>
              <a:rect l="l" t="t" r="r" b="b"/>
              <a:pathLst>
                <a:path w="480059" h="480060">
                  <a:moveTo>
                    <a:pt x="0" y="264032"/>
                  </a:moveTo>
                  <a:lnTo>
                    <a:pt x="107950" y="264032"/>
                  </a:lnTo>
                  <a:lnTo>
                    <a:pt x="107950" y="0"/>
                  </a:lnTo>
                  <a:lnTo>
                    <a:pt x="371983" y="0"/>
                  </a:lnTo>
                  <a:lnTo>
                    <a:pt x="371983" y="264032"/>
                  </a:lnTo>
                  <a:lnTo>
                    <a:pt x="480060" y="264032"/>
                  </a:lnTo>
                  <a:lnTo>
                    <a:pt x="240029" y="480059"/>
                  </a:lnTo>
                  <a:lnTo>
                    <a:pt x="0" y="264032"/>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6559296" y="5786628"/>
              <a:ext cx="480059" cy="480059"/>
            </a:xfrm>
            <a:custGeom>
              <a:avLst/>
              <a:gdLst/>
              <a:ahLst/>
              <a:cxnLst/>
              <a:rect l="l" t="t" r="r" b="b"/>
              <a:pathLst>
                <a:path w="480059" h="480060">
                  <a:moveTo>
                    <a:pt x="371982" y="0"/>
                  </a:moveTo>
                  <a:lnTo>
                    <a:pt x="107950" y="0"/>
                  </a:lnTo>
                  <a:lnTo>
                    <a:pt x="107950" y="264033"/>
                  </a:lnTo>
                  <a:lnTo>
                    <a:pt x="0" y="264033"/>
                  </a:lnTo>
                  <a:lnTo>
                    <a:pt x="240029" y="480060"/>
                  </a:lnTo>
                  <a:lnTo>
                    <a:pt x="480059" y="264033"/>
                  </a:lnTo>
                  <a:lnTo>
                    <a:pt x="371982" y="264033"/>
                  </a:lnTo>
                  <a:lnTo>
                    <a:pt x="371982"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6559296" y="5786628"/>
              <a:ext cx="480059" cy="480059"/>
            </a:xfrm>
            <a:custGeom>
              <a:avLst/>
              <a:gdLst/>
              <a:ahLst/>
              <a:cxnLst/>
              <a:rect l="l" t="t" r="r" b="b"/>
              <a:pathLst>
                <a:path w="480059" h="480060">
                  <a:moveTo>
                    <a:pt x="0" y="264033"/>
                  </a:moveTo>
                  <a:lnTo>
                    <a:pt x="107950" y="264033"/>
                  </a:lnTo>
                  <a:lnTo>
                    <a:pt x="107950" y="0"/>
                  </a:lnTo>
                  <a:lnTo>
                    <a:pt x="371982" y="0"/>
                  </a:lnTo>
                  <a:lnTo>
                    <a:pt x="371982" y="264033"/>
                  </a:lnTo>
                  <a:lnTo>
                    <a:pt x="480059" y="264033"/>
                  </a:lnTo>
                  <a:lnTo>
                    <a:pt x="240029" y="480060"/>
                  </a:lnTo>
                  <a:lnTo>
                    <a:pt x="0" y="264033"/>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938784" y="5505704"/>
              <a:ext cx="640080" cy="551180"/>
            </a:xfrm>
            <a:custGeom>
              <a:avLst/>
              <a:gdLst/>
              <a:ahLst/>
              <a:cxnLst/>
              <a:rect l="l" t="t" r="r" b="b"/>
              <a:pathLst>
                <a:path w="640080" h="551179">
                  <a:moveTo>
                    <a:pt x="480059" y="0"/>
                  </a:moveTo>
                  <a:lnTo>
                    <a:pt x="480059" y="80010"/>
                  </a:lnTo>
                  <a:lnTo>
                    <a:pt x="416404" y="90055"/>
                  </a:lnTo>
                  <a:lnTo>
                    <a:pt x="356079" y="103141"/>
                  </a:lnTo>
                  <a:lnTo>
                    <a:pt x="299391" y="119071"/>
                  </a:lnTo>
                  <a:lnTo>
                    <a:pt x="246646" y="137645"/>
                  </a:lnTo>
                  <a:lnTo>
                    <a:pt x="198151" y="158664"/>
                  </a:lnTo>
                  <a:lnTo>
                    <a:pt x="154214" y="181931"/>
                  </a:lnTo>
                  <a:lnTo>
                    <a:pt x="115140" y="207246"/>
                  </a:lnTo>
                  <a:lnTo>
                    <a:pt x="81236" y="234411"/>
                  </a:lnTo>
                  <a:lnTo>
                    <a:pt x="52808" y="263227"/>
                  </a:lnTo>
                  <a:lnTo>
                    <a:pt x="13611" y="325019"/>
                  </a:lnTo>
                  <a:lnTo>
                    <a:pt x="0" y="391033"/>
                  </a:lnTo>
                  <a:lnTo>
                    <a:pt x="0" y="551053"/>
                  </a:lnTo>
                  <a:lnTo>
                    <a:pt x="3453" y="517617"/>
                  </a:lnTo>
                  <a:lnTo>
                    <a:pt x="13611" y="485039"/>
                  </a:lnTo>
                  <a:lnTo>
                    <a:pt x="52808" y="423248"/>
                  </a:lnTo>
                  <a:lnTo>
                    <a:pt x="81236" y="394433"/>
                  </a:lnTo>
                  <a:lnTo>
                    <a:pt x="115140" y="367269"/>
                  </a:lnTo>
                  <a:lnTo>
                    <a:pt x="154214" y="341957"/>
                  </a:lnTo>
                  <a:lnTo>
                    <a:pt x="198151" y="318693"/>
                  </a:lnTo>
                  <a:lnTo>
                    <a:pt x="246646" y="297677"/>
                  </a:lnTo>
                  <a:lnTo>
                    <a:pt x="299391" y="279108"/>
                  </a:lnTo>
                  <a:lnTo>
                    <a:pt x="356079" y="263184"/>
                  </a:lnTo>
                  <a:lnTo>
                    <a:pt x="416404" y="250105"/>
                  </a:lnTo>
                  <a:lnTo>
                    <a:pt x="480059" y="240068"/>
                  </a:lnTo>
                  <a:lnTo>
                    <a:pt x="480059" y="320078"/>
                  </a:lnTo>
                  <a:lnTo>
                    <a:pt x="640079" y="149860"/>
                  </a:lnTo>
                  <a:lnTo>
                    <a:pt x="480059" y="0"/>
                  </a:lnTo>
                  <a:close/>
                </a:path>
              </a:pathLst>
            </a:custGeom>
            <a:solidFill>
              <a:srgbClr val="DDDF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939417" y="5976747"/>
              <a:ext cx="639445" cy="401320"/>
            </a:xfrm>
            <a:custGeom>
              <a:avLst/>
              <a:gdLst/>
              <a:ahLst/>
              <a:cxnLst/>
              <a:rect l="l" t="t" r="r" b="b"/>
              <a:pathLst>
                <a:path w="639444" h="401320">
                  <a:moveTo>
                    <a:pt x="19546" y="0"/>
                  </a:moveTo>
                  <a:lnTo>
                    <a:pt x="6444" y="32216"/>
                  </a:lnTo>
                  <a:lnTo>
                    <a:pt x="5" y="64314"/>
                  </a:lnTo>
                  <a:lnTo>
                    <a:pt x="0" y="96095"/>
                  </a:lnTo>
                  <a:lnTo>
                    <a:pt x="6194" y="127364"/>
                  </a:lnTo>
                  <a:lnTo>
                    <a:pt x="36261" y="187579"/>
                  </a:lnTo>
                  <a:lnTo>
                    <a:pt x="88353" y="243384"/>
                  </a:lnTo>
                  <a:lnTo>
                    <a:pt x="122080" y="269142"/>
                  </a:lnTo>
                  <a:lnTo>
                    <a:pt x="160619" y="293208"/>
                  </a:lnTo>
                  <a:lnTo>
                    <a:pt x="203738" y="315386"/>
                  </a:lnTo>
                  <a:lnTo>
                    <a:pt x="251206" y="335479"/>
                  </a:lnTo>
                  <a:lnTo>
                    <a:pt x="302791" y="353290"/>
                  </a:lnTo>
                  <a:lnTo>
                    <a:pt x="358261" y="368624"/>
                  </a:lnTo>
                  <a:lnTo>
                    <a:pt x="417386" y="381283"/>
                  </a:lnTo>
                  <a:lnTo>
                    <a:pt x="479934" y="391071"/>
                  </a:lnTo>
                  <a:lnTo>
                    <a:pt x="519306" y="395486"/>
                  </a:lnTo>
                  <a:lnTo>
                    <a:pt x="559071" y="398651"/>
                  </a:lnTo>
                  <a:lnTo>
                    <a:pt x="599145" y="400556"/>
                  </a:lnTo>
                  <a:lnTo>
                    <a:pt x="639446" y="401192"/>
                  </a:lnTo>
                  <a:lnTo>
                    <a:pt x="639446" y="241172"/>
                  </a:lnTo>
                  <a:lnTo>
                    <a:pt x="577473" y="239674"/>
                  </a:lnTo>
                  <a:lnTo>
                    <a:pt x="516953" y="235262"/>
                  </a:lnTo>
                  <a:lnTo>
                    <a:pt x="458201" y="228060"/>
                  </a:lnTo>
                  <a:lnTo>
                    <a:pt x="401537" y="218190"/>
                  </a:lnTo>
                  <a:lnTo>
                    <a:pt x="347278" y="205778"/>
                  </a:lnTo>
                  <a:lnTo>
                    <a:pt x="295741" y="190945"/>
                  </a:lnTo>
                  <a:lnTo>
                    <a:pt x="247243" y="173816"/>
                  </a:lnTo>
                  <a:lnTo>
                    <a:pt x="202103" y="154515"/>
                  </a:lnTo>
                  <a:lnTo>
                    <a:pt x="160637" y="133165"/>
                  </a:lnTo>
                  <a:lnTo>
                    <a:pt x="123164" y="109889"/>
                  </a:lnTo>
                  <a:lnTo>
                    <a:pt x="90001" y="84810"/>
                  </a:lnTo>
                  <a:lnTo>
                    <a:pt x="61465" y="58054"/>
                  </a:lnTo>
                  <a:lnTo>
                    <a:pt x="37875" y="29742"/>
                  </a:lnTo>
                  <a:lnTo>
                    <a:pt x="19546" y="0"/>
                  </a:lnTo>
                  <a:close/>
                </a:path>
              </a:pathLst>
            </a:custGeom>
            <a:solidFill>
              <a:srgbClr val="B1B3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938784" y="5505704"/>
              <a:ext cx="640080" cy="872490"/>
            </a:xfrm>
            <a:custGeom>
              <a:avLst/>
              <a:gdLst/>
              <a:ahLst/>
              <a:cxnLst/>
              <a:rect l="l" t="t" r="r" b="b"/>
              <a:pathLst>
                <a:path w="640080" h="872489">
                  <a:moveTo>
                    <a:pt x="0" y="551053"/>
                  </a:moveTo>
                  <a:lnTo>
                    <a:pt x="13611" y="485039"/>
                  </a:lnTo>
                  <a:lnTo>
                    <a:pt x="52808" y="423248"/>
                  </a:lnTo>
                  <a:lnTo>
                    <a:pt x="81236" y="394433"/>
                  </a:lnTo>
                  <a:lnTo>
                    <a:pt x="115140" y="367269"/>
                  </a:lnTo>
                  <a:lnTo>
                    <a:pt x="154214" y="341957"/>
                  </a:lnTo>
                  <a:lnTo>
                    <a:pt x="198151" y="318693"/>
                  </a:lnTo>
                  <a:lnTo>
                    <a:pt x="246646" y="297677"/>
                  </a:lnTo>
                  <a:lnTo>
                    <a:pt x="299391" y="279108"/>
                  </a:lnTo>
                  <a:lnTo>
                    <a:pt x="356079" y="263184"/>
                  </a:lnTo>
                  <a:lnTo>
                    <a:pt x="416404" y="250105"/>
                  </a:lnTo>
                  <a:lnTo>
                    <a:pt x="480059" y="240068"/>
                  </a:lnTo>
                  <a:lnTo>
                    <a:pt x="480059" y="320078"/>
                  </a:lnTo>
                  <a:lnTo>
                    <a:pt x="640079" y="149860"/>
                  </a:lnTo>
                  <a:lnTo>
                    <a:pt x="480059" y="0"/>
                  </a:lnTo>
                  <a:lnTo>
                    <a:pt x="480059" y="80010"/>
                  </a:lnTo>
                  <a:lnTo>
                    <a:pt x="416404" y="90055"/>
                  </a:lnTo>
                  <a:lnTo>
                    <a:pt x="356079" y="103141"/>
                  </a:lnTo>
                  <a:lnTo>
                    <a:pt x="299391" y="119071"/>
                  </a:lnTo>
                  <a:lnTo>
                    <a:pt x="246646" y="137645"/>
                  </a:lnTo>
                  <a:lnTo>
                    <a:pt x="198151" y="158664"/>
                  </a:lnTo>
                  <a:lnTo>
                    <a:pt x="154214" y="181931"/>
                  </a:lnTo>
                  <a:lnTo>
                    <a:pt x="115140" y="207246"/>
                  </a:lnTo>
                  <a:lnTo>
                    <a:pt x="81236" y="234411"/>
                  </a:lnTo>
                  <a:lnTo>
                    <a:pt x="52808" y="263227"/>
                  </a:lnTo>
                  <a:lnTo>
                    <a:pt x="13611" y="325019"/>
                  </a:lnTo>
                  <a:lnTo>
                    <a:pt x="0" y="391033"/>
                  </a:lnTo>
                  <a:lnTo>
                    <a:pt x="0" y="551053"/>
                  </a:lnTo>
                  <a:lnTo>
                    <a:pt x="11541" y="612084"/>
                  </a:lnTo>
                  <a:lnTo>
                    <a:pt x="44736" y="669250"/>
                  </a:lnTo>
                  <a:lnTo>
                    <a:pt x="97437" y="721473"/>
                  </a:lnTo>
                  <a:lnTo>
                    <a:pt x="130432" y="745395"/>
                  </a:lnTo>
                  <a:lnTo>
                    <a:pt x="167499" y="767677"/>
                  </a:lnTo>
                  <a:lnTo>
                    <a:pt x="208369" y="788186"/>
                  </a:lnTo>
                  <a:lnTo>
                    <a:pt x="252776" y="806786"/>
                  </a:lnTo>
                  <a:lnTo>
                    <a:pt x="300449" y="823342"/>
                  </a:lnTo>
                  <a:lnTo>
                    <a:pt x="351121" y="837721"/>
                  </a:lnTo>
                  <a:lnTo>
                    <a:pt x="404524" y="849787"/>
                  </a:lnTo>
                  <a:lnTo>
                    <a:pt x="460390" y="859406"/>
                  </a:lnTo>
                  <a:lnTo>
                    <a:pt x="518450" y="866444"/>
                  </a:lnTo>
                  <a:lnTo>
                    <a:pt x="578436" y="870765"/>
                  </a:lnTo>
                  <a:lnTo>
                    <a:pt x="640079" y="872236"/>
                  </a:lnTo>
                  <a:lnTo>
                    <a:pt x="640079" y="712216"/>
                  </a:lnTo>
                  <a:lnTo>
                    <a:pt x="578107" y="710717"/>
                  </a:lnTo>
                  <a:lnTo>
                    <a:pt x="517586" y="706305"/>
                  </a:lnTo>
                  <a:lnTo>
                    <a:pt x="458835" y="699103"/>
                  </a:lnTo>
                  <a:lnTo>
                    <a:pt x="402171" y="689233"/>
                  </a:lnTo>
                  <a:lnTo>
                    <a:pt x="347911" y="676821"/>
                  </a:lnTo>
                  <a:lnTo>
                    <a:pt x="296374" y="661988"/>
                  </a:lnTo>
                  <a:lnTo>
                    <a:pt x="247877" y="644859"/>
                  </a:lnTo>
                  <a:lnTo>
                    <a:pt x="202736" y="625558"/>
                  </a:lnTo>
                  <a:lnTo>
                    <a:pt x="161271" y="604208"/>
                  </a:lnTo>
                  <a:lnTo>
                    <a:pt x="123798" y="580932"/>
                  </a:lnTo>
                  <a:lnTo>
                    <a:pt x="90634" y="555853"/>
                  </a:lnTo>
                  <a:lnTo>
                    <a:pt x="62099" y="529097"/>
                  </a:lnTo>
                  <a:lnTo>
                    <a:pt x="38508" y="500785"/>
                  </a:lnTo>
                  <a:lnTo>
                    <a:pt x="20180" y="471043"/>
                  </a:lnTo>
                </a:path>
              </a:pathLst>
            </a:custGeom>
            <a:ln w="12192">
              <a:solidFill>
                <a:srgbClr val="00416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object 30"/>
          <p:cNvGrpSpPr/>
          <p:nvPr/>
        </p:nvGrpSpPr>
        <p:grpSpPr>
          <a:xfrm>
            <a:off x="7578852" y="2983992"/>
            <a:ext cx="4166870" cy="3261360"/>
            <a:chOff x="7578852" y="2983992"/>
            <a:chExt cx="4166870" cy="3261360"/>
          </a:xfrm>
        </p:grpSpPr>
        <p:pic>
          <p:nvPicPr>
            <p:cNvPr id="31" name="object 31"/>
            <p:cNvPicPr/>
            <p:nvPr/>
          </p:nvPicPr>
          <p:blipFill>
            <a:blip r:embed="rId3" cstate="print"/>
            <a:stretch>
              <a:fillRect/>
            </a:stretch>
          </p:blipFill>
          <p:spPr>
            <a:xfrm>
              <a:off x="7578852" y="2983992"/>
              <a:ext cx="4166615" cy="3261360"/>
            </a:xfrm>
            <a:prstGeom prst="rect">
              <a:avLst/>
            </a:prstGeom>
          </p:spPr>
        </p:pic>
        <p:pic>
          <p:nvPicPr>
            <p:cNvPr id="32" name="object 32"/>
            <p:cNvPicPr/>
            <p:nvPr/>
          </p:nvPicPr>
          <p:blipFill>
            <a:blip r:embed="rId4" cstate="print"/>
            <a:stretch>
              <a:fillRect/>
            </a:stretch>
          </p:blipFill>
          <p:spPr>
            <a:xfrm>
              <a:off x="8868156" y="3291840"/>
              <a:ext cx="680643" cy="1794637"/>
            </a:xfrm>
            <a:prstGeom prst="rect">
              <a:avLst/>
            </a:prstGeom>
          </p:spPr>
        </p:pic>
        <p:pic>
          <p:nvPicPr>
            <p:cNvPr id="33" name="object 33"/>
            <p:cNvPicPr/>
            <p:nvPr/>
          </p:nvPicPr>
          <p:blipFill>
            <a:blip r:embed="rId5" cstate="print"/>
            <a:stretch>
              <a:fillRect/>
            </a:stretch>
          </p:blipFill>
          <p:spPr>
            <a:xfrm>
              <a:off x="8855964" y="3291827"/>
              <a:ext cx="1796160" cy="2953524"/>
            </a:xfrm>
            <a:prstGeom prst="rect">
              <a:avLst/>
            </a:prstGeom>
          </p:spPr>
        </p:pic>
        <p:pic>
          <p:nvPicPr>
            <p:cNvPr id="34" name="object 34"/>
            <p:cNvPicPr/>
            <p:nvPr/>
          </p:nvPicPr>
          <p:blipFill>
            <a:blip r:embed="rId6" cstate="print"/>
            <a:stretch>
              <a:fillRect/>
            </a:stretch>
          </p:blipFill>
          <p:spPr>
            <a:xfrm>
              <a:off x="8865108" y="4564341"/>
              <a:ext cx="863066" cy="1681010"/>
            </a:xfrm>
            <a:prstGeom prst="rect">
              <a:avLst/>
            </a:prstGeom>
          </p:spPr>
        </p:pic>
        <p:pic>
          <p:nvPicPr>
            <p:cNvPr id="35" name="object 35"/>
            <p:cNvPicPr/>
            <p:nvPr/>
          </p:nvPicPr>
          <p:blipFill>
            <a:blip r:embed="rId7" cstate="print"/>
            <a:stretch>
              <a:fillRect/>
            </a:stretch>
          </p:blipFill>
          <p:spPr>
            <a:xfrm>
              <a:off x="7895844" y="4564367"/>
              <a:ext cx="1661795" cy="1680984"/>
            </a:xfrm>
            <a:prstGeom prst="rect">
              <a:avLst/>
            </a:prstGeom>
          </p:spPr>
        </p:pic>
        <p:pic>
          <p:nvPicPr>
            <p:cNvPr id="36" name="object 36"/>
            <p:cNvPicPr/>
            <p:nvPr/>
          </p:nvPicPr>
          <p:blipFill>
            <a:blip r:embed="rId8" cstate="print"/>
            <a:stretch>
              <a:fillRect/>
            </a:stretch>
          </p:blipFill>
          <p:spPr>
            <a:xfrm>
              <a:off x="7583424" y="4386084"/>
              <a:ext cx="1794637" cy="1530731"/>
            </a:xfrm>
            <a:prstGeom prst="rect">
              <a:avLst/>
            </a:prstGeom>
          </p:spPr>
        </p:pic>
        <p:pic>
          <p:nvPicPr>
            <p:cNvPr id="37" name="object 37"/>
            <p:cNvPicPr/>
            <p:nvPr/>
          </p:nvPicPr>
          <p:blipFill>
            <a:blip r:embed="rId9" cstate="print"/>
            <a:stretch>
              <a:fillRect/>
            </a:stretch>
          </p:blipFill>
          <p:spPr>
            <a:xfrm>
              <a:off x="7597140" y="3291840"/>
              <a:ext cx="1780794" cy="1794637"/>
            </a:xfrm>
            <a:prstGeom prst="rect">
              <a:avLst/>
            </a:prstGeom>
          </p:spPr>
        </p:pic>
        <p:sp>
          <p:nvSpPr>
            <p:cNvPr id="38" name="object 38"/>
            <p:cNvSpPr/>
            <p:nvPr/>
          </p:nvSpPr>
          <p:spPr>
            <a:xfrm>
              <a:off x="9125458" y="3559937"/>
              <a:ext cx="181610" cy="1273175"/>
            </a:xfrm>
            <a:custGeom>
              <a:avLst/>
              <a:gdLst/>
              <a:ahLst/>
              <a:cxnLst/>
              <a:rect l="l" t="t" r="r" b="b"/>
              <a:pathLst>
                <a:path w="181609" h="1273175">
                  <a:moveTo>
                    <a:pt x="0" y="0"/>
                  </a:moveTo>
                  <a:lnTo>
                    <a:pt x="0" y="1273048"/>
                  </a:lnTo>
                  <a:lnTo>
                    <a:pt x="181228" y="12953"/>
                  </a:lnTo>
                  <a:lnTo>
                    <a:pt x="136088" y="7286"/>
                  </a:lnTo>
                  <a:lnTo>
                    <a:pt x="90804" y="3238"/>
                  </a:lnTo>
                  <a:lnTo>
                    <a:pt x="45426" y="809"/>
                  </a:lnTo>
                  <a:lnTo>
                    <a:pt x="0"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9125458" y="3572891"/>
              <a:ext cx="1273175" cy="2481580"/>
            </a:xfrm>
            <a:custGeom>
              <a:avLst/>
              <a:gdLst/>
              <a:ahLst/>
              <a:cxnLst/>
              <a:rect l="l" t="t" r="r" b="b"/>
              <a:pathLst>
                <a:path w="1273175" h="2481579">
                  <a:moveTo>
                    <a:pt x="181101" y="0"/>
                  </a:moveTo>
                  <a:lnTo>
                    <a:pt x="0" y="1260094"/>
                  </a:lnTo>
                  <a:lnTo>
                    <a:pt x="358648" y="2481478"/>
                  </a:lnTo>
                  <a:lnTo>
                    <a:pt x="406038" y="2466557"/>
                  </a:lnTo>
                  <a:lnTo>
                    <a:pt x="452554" y="2449901"/>
                  </a:lnTo>
                  <a:lnTo>
                    <a:pt x="498163" y="2431552"/>
                  </a:lnTo>
                  <a:lnTo>
                    <a:pt x="542828" y="2411548"/>
                  </a:lnTo>
                  <a:lnTo>
                    <a:pt x="586517" y="2389930"/>
                  </a:lnTo>
                  <a:lnTo>
                    <a:pt x="629193" y="2366737"/>
                  </a:lnTo>
                  <a:lnTo>
                    <a:pt x="670823" y="2342009"/>
                  </a:lnTo>
                  <a:lnTo>
                    <a:pt x="711372" y="2315786"/>
                  </a:lnTo>
                  <a:lnTo>
                    <a:pt x="750805" y="2288107"/>
                  </a:lnTo>
                  <a:lnTo>
                    <a:pt x="789088" y="2259013"/>
                  </a:lnTo>
                  <a:lnTo>
                    <a:pt x="826186" y="2228544"/>
                  </a:lnTo>
                  <a:lnTo>
                    <a:pt x="862065" y="2196739"/>
                  </a:lnTo>
                  <a:lnTo>
                    <a:pt x="896690" y="2163637"/>
                  </a:lnTo>
                  <a:lnTo>
                    <a:pt x="930027" y="2129280"/>
                  </a:lnTo>
                  <a:lnTo>
                    <a:pt x="962040" y="2093706"/>
                  </a:lnTo>
                  <a:lnTo>
                    <a:pt x="992696" y="2056955"/>
                  </a:lnTo>
                  <a:lnTo>
                    <a:pt x="1021960" y="2019068"/>
                  </a:lnTo>
                  <a:lnTo>
                    <a:pt x="1049797" y="1980083"/>
                  </a:lnTo>
                  <a:lnTo>
                    <a:pt x="1076172" y="1940042"/>
                  </a:lnTo>
                  <a:lnTo>
                    <a:pt x="1101052" y="1898983"/>
                  </a:lnTo>
                  <a:lnTo>
                    <a:pt x="1124401" y="1856946"/>
                  </a:lnTo>
                  <a:lnTo>
                    <a:pt x="1146185" y="1813972"/>
                  </a:lnTo>
                  <a:lnTo>
                    <a:pt x="1166369" y="1770099"/>
                  </a:lnTo>
                  <a:lnTo>
                    <a:pt x="1184920" y="1725369"/>
                  </a:lnTo>
                  <a:lnTo>
                    <a:pt x="1201801" y="1679820"/>
                  </a:lnTo>
                  <a:lnTo>
                    <a:pt x="1216979" y="1633493"/>
                  </a:lnTo>
                  <a:lnTo>
                    <a:pt x="1230419" y="1586427"/>
                  </a:lnTo>
                  <a:lnTo>
                    <a:pt x="1242087" y="1538663"/>
                  </a:lnTo>
                  <a:lnTo>
                    <a:pt x="1251948" y="1490239"/>
                  </a:lnTo>
                  <a:lnTo>
                    <a:pt x="1259967" y="1441196"/>
                  </a:lnTo>
                  <a:lnTo>
                    <a:pt x="1265891" y="1393836"/>
                  </a:lnTo>
                  <a:lnTo>
                    <a:pt x="1270034" y="1346669"/>
                  </a:lnTo>
                  <a:lnTo>
                    <a:pt x="1272422" y="1299728"/>
                  </a:lnTo>
                  <a:lnTo>
                    <a:pt x="1273082" y="1253048"/>
                  </a:lnTo>
                  <a:lnTo>
                    <a:pt x="1272039" y="1206664"/>
                  </a:lnTo>
                  <a:lnTo>
                    <a:pt x="1269319" y="1160611"/>
                  </a:lnTo>
                  <a:lnTo>
                    <a:pt x="1264949" y="1114923"/>
                  </a:lnTo>
                  <a:lnTo>
                    <a:pt x="1258954" y="1069636"/>
                  </a:lnTo>
                  <a:lnTo>
                    <a:pt x="1251361" y="1024785"/>
                  </a:lnTo>
                  <a:lnTo>
                    <a:pt x="1242195" y="980403"/>
                  </a:lnTo>
                  <a:lnTo>
                    <a:pt x="1231483" y="936527"/>
                  </a:lnTo>
                  <a:lnTo>
                    <a:pt x="1219250" y="893191"/>
                  </a:lnTo>
                  <a:lnTo>
                    <a:pt x="1205524" y="850429"/>
                  </a:lnTo>
                  <a:lnTo>
                    <a:pt x="1190329" y="808278"/>
                  </a:lnTo>
                  <a:lnTo>
                    <a:pt x="1173693" y="766770"/>
                  </a:lnTo>
                  <a:lnTo>
                    <a:pt x="1155640" y="725942"/>
                  </a:lnTo>
                  <a:lnTo>
                    <a:pt x="1136197" y="685828"/>
                  </a:lnTo>
                  <a:lnTo>
                    <a:pt x="1115391" y="646463"/>
                  </a:lnTo>
                  <a:lnTo>
                    <a:pt x="1093246" y="607881"/>
                  </a:lnTo>
                  <a:lnTo>
                    <a:pt x="1069790" y="570119"/>
                  </a:lnTo>
                  <a:lnTo>
                    <a:pt x="1045049" y="533209"/>
                  </a:lnTo>
                  <a:lnTo>
                    <a:pt x="1019048" y="497189"/>
                  </a:lnTo>
                  <a:lnTo>
                    <a:pt x="991813" y="462091"/>
                  </a:lnTo>
                  <a:lnTo>
                    <a:pt x="963370" y="427951"/>
                  </a:lnTo>
                  <a:lnTo>
                    <a:pt x="933747" y="394805"/>
                  </a:lnTo>
                  <a:lnTo>
                    <a:pt x="902968" y="362685"/>
                  </a:lnTo>
                  <a:lnTo>
                    <a:pt x="871060" y="331629"/>
                  </a:lnTo>
                  <a:lnTo>
                    <a:pt x="838048" y="301670"/>
                  </a:lnTo>
                  <a:lnTo>
                    <a:pt x="803960" y="272843"/>
                  </a:lnTo>
                  <a:lnTo>
                    <a:pt x="768820" y="245183"/>
                  </a:lnTo>
                  <a:lnTo>
                    <a:pt x="732655" y="218725"/>
                  </a:lnTo>
                  <a:lnTo>
                    <a:pt x="695492" y="193504"/>
                  </a:lnTo>
                  <a:lnTo>
                    <a:pt x="657355" y="169554"/>
                  </a:lnTo>
                  <a:lnTo>
                    <a:pt x="618272" y="146911"/>
                  </a:lnTo>
                  <a:lnTo>
                    <a:pt x="578268" y="125609"/>
                  </a:lnTo>
                  <a:lnTo>
                    <a:pt x="537370" y="105684"/>
                  </a:lnTo>
                  <a:lnTo>
                    <a:pt x="495603" y="87169"/>
                  </a:lnTo>
                  <a:lnTo>
                    <a:pt x="452993" y="70100"/>
                  </a:lnTo>
                  <a:lnTo>
                    <a:pt x="409567" y="54512"/>
                  </a:lnTo>
                  <a:lnTo>
                    <a:pt x="365350" y="40439"/>
                  </a:lnTo>
                  <a:lnTo>
                    <a:pt x="320369" y="27916"/>
                  </a:lnTo>
                  <a:lnTo>
                    <a:pt x="274650" y="16979"/>
                  </a:lnTo>
                  <a:lnTo>
                    <a:pt x="228219" y="7662"/>
                  </a:lnTo>
                  <a:lnTo>
                    <a:pt x="181101"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9125458" y="4832985"/>
              <a:ext cx="358775" cy="1260475"/>
            </a:xfrm>
            <a:custGeom>
              <a:avLst/>
              <a:gdLst/>
              <a:ahLst/>
              <a:cxnLst/>
              <a:rect l="l" t="t" r="r" b="b"/>
              <a:pathLst>
                <a:path w="358775" h="1260475">
                  <a:moveTo>
                    <a:pt x="0" y="0"/>
                  </a:moveTo>
                  <a:lnTo>
                    <a:pt x="181101" y="1259992"/>
                  </a:lnTo>
                  <a:lnTo>
                    <a:pt x="226006" y="1252724"/>
                  </a:lnTo>
                  <a:lnTo>
                    <a:pt x="270589" y="1243860"/>
                  </a:lnTo>
                  <a:lnTo>
                    <a:pt x="314815" y="1233410"/>
                  </a:lnTo>
                  <a:lnTo>
                    <a:pt x="358648" y="1221384"/>
                  </a:lnTo>
                  <a:lnTo>
                    <a:pt x="0" y="0"/>
                  </a:lnTo>
                  <a:close/>
                </a:path>
              </a:pathLst>
            </a:custGeom>
            <a:solidFill>
              <a:srgbClr val="36A9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8163433" y="4832985"/>
              <a:ext cx="1143635" cy="1273175"/>
            </a:xfrm>
            <a:custGeom>
              <a:avLst/>
              <a:gdLst/>
              <a:ahLst/>
              <a:cxnLst/>
              <a:rect l="l" t="t" r="r" b="b"/>
              <a:pathLst>
                <a:path w="1143634" h="1273175">
                  <a:moveTo>
                    <a:pt x="962025" y="0"/>
                  </a:moveTo>
                  <a:lnTo>
                    <a:pt x="0" y="833589"/>
                  </a:lnTo>
                  <a:lnTo>
                    <a:pt x="33380" y="870624"/>
                  </a:lnTo>
                  <a:lnTo>
                    <a:pt x="68014" y="906159"/>
                  </a:lnTo>
                  <a:lnTo>
                    <a:pt x="103850" y="940176"/>
                  </a:lnTo>
                  <a:lnTo>
                    <a:pt x="140838" y="972656"/>
                  </a:lnTo>
                  <a:lnTo>
                    <a:pt x="178927" y="1003581"/>
                  </a:lnTo>
                  <a:lnTo>
                    <a:pt x="218066" y="1032930"/>
                  </a:lnTo>
                  <a:lnTo>
                    <a:pt x="258204" y="1060685"/>
                  </a:lnTo>
                  <a:lnTo>
                    <a:pt x="299291" y="1086828"/>
                  </a:lnTo>
                  <a:lnTo>
                    <a:pt x="341276" y="1111339"/>
                  </a:lnTo>
                  <a:lnTo>
                    <a:pt x="384107" y="1134199"/>
                  </a:lnTo>
                  <a:lnTo>
                    <a:pt x="427735" y="1155389"/>
                  </a:lnTo>
                  <a:lnTo>
                    <a:pt x="472108" y="1174891"/>
                  </a:lnTo>
                  <a:lnTo>
                    <a:pt x="517175" y="1192685"/>
                  </a:lnTo>
                  <a:lnTo>
                    <a:pt x="562886" y="1208753"/>
                  </a:lnTo>
                  <a:lnTo>
                    <a:pt x="609190" y="1223075"/>
                  </a:lnTo>
                  <a:lnTo>
                    <a:pt x="656036" y="1235632"/>
                  </a:lnTo>
                  <a:lnTo>
                    <a:pt x="703373" y="1246406"/>
                  </a:lnTo>
                  <a:lnTo>
                    <a:pt x="751150" y="1255378"/>
                  </a:lnTo>
                  <a:lnTo>
                    <a:pt x="799317" y="1262529"/>
                  </a:lnTo>
                  <a:lnTo>
                    <a:pt x="847823" y="1267839"/>
                  </a:lnTo>
                  <a:lnTo>
                    <a:pt x="896617" y="1271290"/>
                  </a:lnTo>
                  <a:lnTo>
                    <a:pt x="945648" y="1272862"/>
                  </a:lnTo>
                  <a:lnTo>
                    <a:pt x="994865" y="1272538"/>
                  </a:lnTo>
                  <a:lnTo>
                    <a:pt x="1044218" y="1270297"/>
                  </a:lnTo>
                  <a:lnTo>
                    <a:pt x="1093655" y="1266122"/>
                  </a:lnTo>
                  <a:lnTo>
                    <a:pt x="1143127" y="1259992"/>
                  </a:lnTo>
                  <a:lnTo>
                    <a:pt x="962025" y="0"/>
                  </a:lnTo>
                  <a:close/>
                </a:path>
              </a:pathLst>
            </a:custGeom>
            <a:solidFill>
              <a:srgbClr val="0085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p:nvPr/>
          </p:nvSpPr>
          <p:spPr>
            <a:xfrm>
              <a:off x="7852638" y="4651756"/>
              <a:ext cx="1273175" cy="1015365"/>
            </a:xfrm>
            <a:custGeom>
              <a:avLst/>
              <a:gdLst/>
              <a:ahLst/>
              <a:cxnLst/>
              <a:rect l="l" t="t" r="r" b="b"/>
              <a:pathLst>
                <a:path w="1273175" h="1015364">
                  <a:moveTo>
                    <a:pt x="12852" y="0"/>
                  </a:moveTo>
                  <a:lnTo>
                    <a:pt x="6680" y="49862"/>
                  </a:lnTo>
                  <a:lnTo>
                    <a:pt x="2490" y="99730"/>
                  </a:lnTo>
                  <a:lnTo>
                    <a:pt x="269" y="149550"/>
                  </a:lnTo>
                  <a:lnTo>
                    <a:pt x="0" y="199267"/>
                  </a:lnTo>
                  <a:lnTo>
                    <a:pt x="1666" y="248827"/>
                  </a:lnTo>
                  <a:lnTo>
                    <a:pt x="5252" y="298176"/>
                  </a:lnTo>
                  <a:lnTo>
                    <a:pt x="10743" y="347259"/>
                  </a:lnTo>
                  <a:lnTo>
                    <a:pt x="18121" y="396023"/>
                  </a:lnTo>
                  <a:lnTo>
                    <a:pt x="27373" y="444413"/>
                  </a:lnTo>
                  <a:lnTo>
                    <a:pt x="38480" y="492376"/>
                  </a:lnTo>
                  <a:lnTo>
                    <a:pt x="51428" y="539856"/>
                  </a:lnTo>
                  <a:lnTo>
                    <a:pt x="66201" y="586800"/>
                  </a:lnTo>
                  <a:lnTo>
                    <a:pt x="82783" y="633153"/>
                  </a:lnTo>
                  <a:lnTo>
                    <a:pt x="101158" y="678862"/>
                  </a:lnTo>
                  <a:lnTo>
                    <a:pt x="121309" y="723872"/>
                  </a:lnTo>
                  <a:lnTo>
                    <a:pt x="143222" y="768128"/>
                  </a:lnTo>
                  <a:lnTo>
                    <a:pt x="166880" y="811578"/>
                  </a:lnTo>
                  <a:lnTo>
                    <a:pt x="192268" y="854165"/>
                  </a:lnTo>
                  <a:lnTo>
                    <a:pt x="219369" y="895838"/>
                  </a:lnTo>
                  <a:lnTo>
                    <a:pt x="248168" y="936540"/>
                  </a:lnTo>
                  <a:lnTo>
                    <a:pt x="278648" y="976218"/>
                  </a:lnTo>
                  <a:lnTo>
                    <a:pt x="310794" y="1014818"/>
                  </a:lnTo>
                  <a:lnTo>
                    <a:pt x="1272819" y="181229"/>
                  </a:lnTo>
                  <a:lnTo>
                    <a:pt x="12852" y="0"/>
                  </a:lnTo>
                  <a:close/>
                </a:path>
              </a:pathLst>
            </a:custGeom>
            <a:solidFill>
              <a:srgbClr val="4830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p:nvPr/>
          </p:nvSpPr>
          <p:spPr>
            <a:xfrm>
              <a:off x="7865491" y="3559937"/>
              <a:ext cx="1260475" cy="1273175"/>
            </a:xfrm>
            <a:custGeom>
              <a:avLst/>
              <a:gdLst/>
              <a:ahLst/>
              <a:cxnLst/>
              <a:rect l="l" t="t" r="r" b="b"/>
              <a:pathLst>
                <a:path w="1260475" h="1273175">
                  <a:moveTo>
                    <a:pt x="1259966" y="0"/>
                  </a:moveTo>
                  <a:lnTo>
                    <a:pt x="1211463" y="912"/>
                  </a:lnTo>
                  <a:lnTo>
                    <a:pt x="1163374" y="3629"/>
                  </a:lnTo>
                  <a:lnTo>
                    <a:pt x="1115736" y="8119"/>
                  </a:lnTo>
                  <a:lnTo>
                    <a:pt x="1068584" y="14353"/>
                  </a:lnTo>
                  <a:lnTo>
                    <a:pt x="1021954" y="22298"/>
                  </a:lnTo>
                  <a:lnTo>
                    <a:pt x="975881" y="31925"/>
                  </a:lnTo>
                  <a:lnTo>
                    <a:pt x="930400" y="43203"/>
                  </a:lnTo>
                  <a:lnTo>
                    <a:pt x="885547" y="56101"/>
                  </a:lnTo>
                  <a:lnTo>
                    <a:pt x="841357" y="70588"/>
                  </a:lnTo>
                  <a:lnTo>
                    <a:pt x="797867" y="86634"/>
                  </a:lnTo>
                  <a:lnTo>
                    <a:pt x="755110" y="104207"/>
                  </a:lnTo>
                  <a:lnTo>
                    <a:pt x="713124" y="123278"/>
                  </a:lnTo>
                  <a:lnTo>
                    <a:pt x="671942" y="143815"/>
                  </a:lnTo>
                  <a:lnTo>
                    <a:pt x="631602" y="165788"/>
                  </a:lnTo>
                  <a:lnTo>
                    <a:pt x="592137" y="189166"/>
                  </a:lnTo>
                  <a:lnTo>
                    <a:pt x="553584" y="213917"/>
                  </a:lnTo>
                  <a:lnTo>
                    <a:pt x="515978" y="240013"/>
                  </a:lnTo>
                  <a:lnTo>
                    <a:pt x="479354" y="267421"/>
                  </a:lnTo>
                  <a:lnTo>
                    <a:pt x="443749" y="296111"/>
                  </a:lnTo>
                  <a:lnTo>
                    <a:pt x="409196" y="326052"/>
                  </a:lnTo>
                  <a:lnTo>
                    <a:pt x="375733" y="357214"/>
                  </a:lnTo>
                  <a:lnTo>
                    <a:pt x="343394" y="389566"/>
                  </a:lnTo>
                  <a:lnTo>
                    <a:pt x="312214" y="423077"/>
                  </a:lnTo>
                  <a:lnTo>
                    <a:pt x="282230" y="457717"/>
                  </a:lnTo>
                  <a:lnTo>
                    <a:pt x="253476" y="493454"/>
                  </a:lnTo>
                  <a:lnTo>
                    <a:pt x="225989" y="530257"/>
                  </a:lnTo>
                  <a:lnTo>
                    <a:pt x="199803" y="568098"/>
                  </a:lnTo>
                  <a:lnTo>
                    <a:pt x="174954" y="606943"/>
                  </a:lnTo>
                  <a:lnTo>
                    <a:pt x="151478" y="646764"/>
                  </a:lnTo>
                  <a:lnTo>
                    <a:pt x="129409" y="687528"/>
                  </a:lnTo>
                  <a:lnTo>
                    <a:pt x="108784" y="729206"/>
                  </a:lnTo>
                  <a:lnTo>
                    <a:pt x="89638" y="771766"/>
                  </a:lnTo>
                  <a:lnTo>
                    <a:pt x="72006" y="815178"/>
                  </a:lnTo>
                  <a:lnTo>
                    <a:pt x="55924" y="859411"/>
                  </a:lnTo>
                  <a:lnTo>
                    <a:pt x="41427" y="904435"/>
                  </a:lnTo>
                  <a:lnTo>
                    <a:pt x="28550" y="950218"/>
                  </a:lnTo>
                  <a:lnTo>
                    <a:pt x="17330" y="996730"/>
                  </a:lnTo>
                  <a:lnTo>
                    <a:pt x="7801" y="1043941"/>
                  </a:lnTo>
                  <a:lnTo>
                    <a:pt x="0" y="1091819"/>
                  </a:lnTo>
                  <a:lnTo>
                    <a:pt x="1259966" y="1273048"/>
                  </a:lnTo>
                  <a:lnTo>
                    <a:pt x="1259966" y="0"/>
                  </a:lnTo>
                  <a:close/>
                </a:path>
              </a:pathLst>
            </a:custGeom>
            <a:solidFill>
              <a:srgbClr val="DDDF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4"/>
            <p:cNvPicPr/>
            <p:nvPr/>
          </p:nvPicPr>
          <p:blipFill>
            <a:blip r:embed="rId10" cstate="print"/>
            <a:stretch>
              <a:fillRect/>
            </a:stretch>
          </p:blipFill>
          <p:spPr>
            <a:xfrm>
              <a:off x="8985504" y="4055389"/>
              <a:ext cx="422186" cy="335254"/>
            </a:xfrm>
            <a:prstGeom prst="rect">
              <a:avLst/>
            </a:prstGeom>
          </p:spPr>
        </p:pic>
        <p:pic>
          <p:nvPicPr>
            <p:cNvPr id="45" name="object 45"/>
            <p:cNvPicPr/>
            <p:nvPr/>
          </p:nvPicPr>
          <p:blipFill>
            <a:blip r:embed="rId11" cstate="print"/>
            <a:stretch>
              <a:fillRect/>
            </a:stretch>
          </p:blipFill>
          <p:spPr>
            <a:xfrm>
              <a:off x="9011412" y="4081272"/>
              <a:ext cx="320040" cy="233171"/>
            </a:xfrm>
            <a:prstGeom prst="rect">
              <a:avLst/>
            </a:prstGeom>
          </p:spPr>
        </p:pic>
      </p:grpSp>
      <p:sp>
        <p:nvSpPr>
          <p:cNvPr id="46" name="object 46"/>
          <p:cNvSpPr txBox="1"/>
          <p:nvPr/>
        </p:nvSpPr>
        <p:spPr>
          <a:xfrm>
            <a:off x="9050781" y="4078604"/>
            <a:ext cx="259079" cy="228600"/>
          </a:xfrm>
          <a:prstGeom prst="rect">
            <a:avLst/>
          </a:prstGeom>
        </p:spPr>
        <p:txBody>
          <a:bodyPr vert="horz" wrap="square" lIns="0" tIns="16510" rIns="0" bIns="0" rtlCol="0">
            <a:spAutoFit/>
          </a:bodyPr>
          <a:lstStyle/>
          <a:p>
            <a:pPr marL="0" marR="0" lvl="0" indent="0" defTabSz="914400" eaLnBrk="1" fontAlgn="auto" latinLnBrk="0" hangingPunct="1">
              <a:lnSpc>
                <a:spcPct val="100000"/>
              </a:lnSpc>
              <a:spcBef>
                <a:spcPts val="130"/>
              </a:spcBef>
              <a:spcAft>
                <a:spcPts val="0"/>
              </a:spcAft>
              <a:buClrTx/>
              <a:buSzTx/>
              <a:buFontTx/>
              <a:buNone/>
              <a:tabLst/>
              <a:defRPr/>
            </a:pPr>
            <a:r>
              <a:rPr kumimoji="0" sz="1300" b="1" i="0" u="none" strike="noStrike" kern="0" cap="none" spc="-25" normalizeH="0" baseline="0" noProof="0" dirty="0">
                <a:ln>
                  <a:noFill/>
                </a:ln>
                <a:solidFill>
                  <a:srgbClr val="FFFFFF"/>
                </a:solidFill>
                <a:effectLst/>
                <a:uLnTx/>
                <a:uFillTx/>
                <a:latin typeface="Arial"/>
                <a:cs typeface="Arial"/>
              </a:rPr>
              <a:t>2%</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grpSp>
        <p:nvGrpSpPr>
          <p:cNvPr id="47" name="object 47"/>
          <p:cNvGrpSpPr/>
          <p:nvPr/>
        </p:nvGrpSpPr>
        <p:grpSpPr>
          <a:xfrm>
            <a:off x="9528047" y="4645177"/>
            <a:ext cx="515620" cy="335280"/>
            <a:chOff x="9528047" y="4645177"/>
            <a:chExt cx="515620" cy="335280"/>
          </a:xfrm>
        </p:grpSpPr>
        <p:pic>
          <p:nvPicPr>
            <p:cNvPr id="48" name="object 48"/>
            <p:cNvPicPr/>
            <p:nvPr/>
          </p:nvPicPr>
          <p:blipFill>
            <a:blip r:embed="rId12" cstate="print"/>
            <a:stretch>
              <a:fillRect/>
            </a:stretch>
          </p:blipFill>
          <p:spPr>
            <a:xfrm>
              <a:off x="9528047" y="4645177"/>
              <a:ext cx="515124" cy="335254"/>
            </a:xfrm>
            <a:prstGeom prst="rect">
              <a:avLst/>
            </a:prstGeom>
          </p:spPr>
        </p:pic>
        <p:pic>
          <p:nvPicPr>
            <p:cNvPr id="49" name="object 49"/>
            <p:cNvPicPr/>
            <p:nvPr/>
          </p:nvPicPr>
          <p:blipFill>
            <a:blip r:embed="rId13" cstate="print"/>
            <a:stretch>
              <a:fillRect/>
            </a:stretch>
          </p:blipFill>
          <p:spPr>
            <a:xfrm>
              <a:off x="9553955" y="4671059"/>
              <a:ext cx="413003" cy="233171"/>
            </a:xfrm>
            <a:prstGeom prst="rect">
              <a:avLst/>
            </a:prstGeom>
          </p:spPr>
        </p:pic>
      </p:grpSp>
      <p:sp>
        <p:nvSpPr>
          <p:cNvPr id="50" name="object 50"/>
          <p:cNvSpPr txBox="1"/>
          <p:nvPr/>
        </p:nvSpPr>
        <p:spPr>
          <a:xfrm>
            <a:off x="9592944" y="4668139"/>
            <a:ext cx="353695" cy="228600"/>
          </a:xfrm>
          <a:prstGeom prst="rect">
            <a:avLst/>
          </a:prstGeom>
        </p:spPr>
        <p:txBody>
          <a:bodyPr vert="horz" wrap="square" lIns="0" tIns="16510" rIns="0" bIns="0" rtlCol="0">
            <a:spAutoFit/>
          </a:bodyPr>
          <a:lstStyle/>
          <a:p>
            <a:pPr marL="0" marR="0" lvl="0" indent="0" defTabSz="914400" eaLnBrk="1" fontAlgn="auto" latinLnBrk="0" hangingPunct="1">
              <a:lnSpc>
                <a:spcPct val="100000"/>
              </a:lnSpc>
              <a:spcBef>
                <a:spcPts val="130"/>
              </a:spcBef>
              <a:spcAft>
                <a:spcPts val="0"/>
              </a:spcAft>
              <a:buClrTx/>
              <a:buSzTx/>
              <a:buFontTx/>
              <a:buNone/>
              <a:tabLst/>
              <a:defRPr/>
            </a:pPr>
            <a:r>
              <a:rPr kumimoji="0" sz="1300" b="1" i="0" u="none" strike="noStrike" kern="0" cap="none" spc="-25" normalizeH="0" baseline="0" noProof="0" dirty="0">
                <a:ln>
                  <a:noFill/>
                </a:ln>
                <a:solidFill>
                  <a:srgbClr val="FFFFFF"/>
                </a:solidFill>
                <a:effectLst/>
                <a:uLnTx/>
                <a:uFillTx/>
                <a:latin typeface="Arial"/>
                <a:cs typeface="Arial"/>
              </a:rPr>
              <a:t>43%</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grpSp>
        <p:nvGrpSpPr>
          <p:cNvPr id="51" name="object 51"/>
          <p:cNvGrpSpPr/>
          <p:nvPr/>
        </p:nvGrpSpPr>
        <p:grpSpPr>
          <a:xfrm>
            <a:off x="8670035" y="5286755"/>
            <a:ext cx="828040" cy="361315"/>
            <a:chOff x="8670035" y="5286755"/>
            <a:chExt cx="828040" cy="361315"/>
          </a:xfrm>
        </p:grpSpPr>
        <p:pic>
          <p:nvPicPr>
            <p:cNvPr id="52" name="object 52"/>
            <p:cNvPicPr/>
            <p:nvPr/>
          </p:nvPicPr>
          <p:blipFill>
            <a:blip r:embed="rId10" cstate="print"/>
            <a:stretch>
              <a:fillRect/>
            </a:stretch>
          </p:blipFill>
          <p:spPr>
            <a:xfrm>
              <a:off x="9075419" y="5312663"/>
              <a:ext cx="422186" cy="335254"/>
            </a:xfrm>
            <a:prstGeom prst="rect">
              <a:avLst/>
            </a:prstGeom>
          </p:spPr>
        </p:pic>
        <p:pic>
          <p:nvPicPr>
            <p:cNvPr id="53" name="object 53"/>
            <p:cNvPicPr/>
            <p:nvPr/>
          </p:nvPicPr>
          <p:blipFill>
            <a:blip r:embed="rId14" cstate="print"/>
            <a:stretch>
              <a:fillRect/>
            </a:stretch>
          </p:blipFill>
          <p:spPr>
            <a:xfrm>
              <a:off x="9101327" y="5338571"/>
              <a:ext cx="320040" cy="233172"/>
            </a:xfrm>
            <a:prstGeom prst="rect">
              <a:avLst/>
            </a:prstGeom>
          </p:spPr>
        </p:pic>
        <p:pic>
          <p:nvPicPr>
            <p:cNvPr id="54" name="object 54"/>
            <p:cNvPicPr/>
            <p:nvPr/>
          </p:nvPicPr>
          <p:blipFill>
            <a:blip r:embed="rId15" cstate="print"/>
            <a:stretch>
              <a:fillRect/>
            </a:stretch>
          </p:blipFill>
          <p:spPr>
            <a:xfrm>
              <a:off x="8670035" y="5286755"/>
              <a:ext cx="516635" cy="335254"/>
            </a:xfrm>
            <a:prstGeom prst="rect">
              <a:avLst/>
            </a:prstGeom>
          </p:spPr>
        </p:pic>
        <p:pic>
          <p:nvPicPr>
            <p:cNvPr id="55" name="object 55"/>
            <p:cNvPicPr/>
            <p:nvPr/>
          </p:nvPicPr>
          <p:blipFill>
            <a:blip r:embed="rId16" cstate="print"/>
            <a:stretch>
              <a:fillRect/>
            </a:stretch>
          </p:blipFill>
          <p:spPr>
            <a:xfrm>
              <a:off x="8695943" y="5312663"/>
              <a:ext cx="414527" cy="233172"/>
            </a:xfrm>
            <a:prstGeom prst="rect">
              <a:avLst/>
            </a:prstGeom>
          </p:spPr>
        </p:pic>
      </p:grpSp>
      <p:sp>
        <p:nvSpPr>
          <p:cNvPr id="56" name="object 56"/>
          <p:cNvSpPr txBox="1"/>
          <p:nvPr/>
        </p:nvSpPr>
        <p:spPr>
          <a:xfrm>
            <a:off x="8710421" y="5309996"/>
            <a:ext cx="713740" cy="228600"/>
          </a:xfrm>
          <a:prstGeom prst="rect">
            <a:avLst/>
          </a:prstGeom>
        </p:spPr>
        <p:txBody>
          <a:bodyPr vert="horz" wrap="square" lIns="0" tIns="16510" rIns="0" bIns="0" rtlCol="0">
            <a:spAutoFit/>
          </a:bodyPr>
          <a:lstStyle/>
          <a:p>
            <a:pPr marL="25400" marR="0" lvl="0" indent="0" defTabSz="914400" eaLnBrk="1" fontAlgn="auto" latinLnBrk="0" hangingPunct="1">
              <a:lnSpc>
                <a:spcPct val="100000"/>
              </a:lnSpc>
              <a:spcBef>
                <a:spcPts val="130"/>
              </a:spcBef>
              <a:spcAft>
                <a:spcPts val="0"/>
              </a:spcAft>
              <a:buClrTx/>
              <a:buSzTx/>
              <a:buFontTx/>
              <a:buNone/>
              <a:tabLst/>
              <a:defRPr/>
            </a:pPr>
            <a:r>
              <a:rPr kumimoji="0" sz="1300" b="1" i="0" u="none" strike="noStrike" kern="0" cap="none" spc="0" normalizeH="0" baseline="0" noProof="0" dirty="0">
                <a:ln>
                  <a:noFill/>
                </a:ln>
                <a:solidFill>
                  <a:srgbClr val="FFFFFF"/>
                </a:solidFill>
                <a:effectLst/>
                <a:uLnTx/>
                <a:uFillTx/>
                <a:latin typeface="Arial"/>
                <a:cs typeface="Arial"/>
              </a:rPr>
              <a:t>16%</a:t>
            </a:r>
            <a:r>
              <a:rPr kumimoji="0" sz="1300" b="1" i="0" u="none" strike="noStrike" kern="0" cap="none" spc="200" normalizeH="0" baseline="0" noProof="0" dirty="0">
                <a:ln>
                  <a:noFill/>
                </a:ln>
                <a:solidFill>
                  <a:srgbClr val="FFFFFF"/>
                </a:solidFill>
                <a:effectLst/>
                <a:uLnTx/>
                <a:uFillTx/>
                <a:latin typeface="Arial"/>
                <a:cs typeface="Arial"/>
              </a:rPr>
              <a:t> </a:t>
            </a:r>
            <a:r>
              <a:rPr kumimoji="0" sz="1950" b="1" i="0" u="none" strike="noStrike" kern="0" cap="none" spc="-37" normalizeH="0" baseline="-8547" noProof="0" dirty="0">
                <a:ln>
                  <a:noFill/>
                </a:ln>
                <a:solidFill>
                  <a:srgbClr val="FFFFFF"/>
                </a:solidFill>
                <a:effectLst/>
                <a:uLnTx/>
                <a:uFillTx/>
                <a:latin typeface="Arial"/>
                <a:cs typeface="Arial"/>
              </a:rPr>
              <a:t>2%</a:t>
            </a:r>
            <a:endParaRPr kumimoji="0" sz="1950" b="0" i="0" u="none" strike="noStrike" kern="0" cap="none" spc="0" normalizeH="0" baseline="-8547" noProof="0">
              <a:ln>
                <a:noFill/>
              </a:ln>
              <a:solidFill>
                <a:sysClr val="windowText" lastClr="000000"/>
              </a:solidFill>
              <a:effectLst/>
              <a:uLnTx/>
              <a:uFillTx/>
              <a:latin typeface="Arial"/>
              <a:cs typeface="Arial"/>
            </a:endParaRPr>
          </a:p>
        </p:txBody>
      </p:sp>
      <p:grpSp>
        <p:nvGrpSpPr>
          <p:cNvPr id="57" name="object 57"/>
          <p:cNvGrpSpPr/>
          <p:nvPr/>
        </p:nvGrpSpPr>
        <p:grpSpPr>
          <a:xfrm>
            <a:off x="8281416" y="4870703"/>
            <a:ext cx="516890" cy="334010"/>
            <a:chOff x="8281416" y="4870703"/>
            <a:chExt cx="516890" cy="334010"/>
          </a:xfrm>
        </p:grpSpPr>
        <p:pic>
          <p:nvPicPr>
            <p:cNvPr id="58" name="object 58"/>
            <p:cNvPicPr/>
            <p:nvPr/>
          </p:nvPicPr>
          <p:blipFill>
            <a:blip r:embed="rId17" cstate="print"/>
            <a:stretch>
              <a:fillRect/>
            </a:stretch>
          </p:blipFill>
          <p:spPr>
            <a:xfrm>
              <a:off x="8281416" y="4870703"/>
              <a:ext cx="516635" cy="333756"/>
            </a:xfrm>
            <a:prstGeom prst="rect">
              <a:avLst/>
            </a:prstGeom>
          </p:spPr>
        </p:pic>
        <p:pic>
          <p:nvPicPr>
            <p:cNvPr id="59" name="object 59"/>
            <p:cNvPicPr/>
            <p:nvPr/>
          </p:nvPicPr>
          <p:blipFill>
            <a:blip r:embed="rId18" cstate="print"/>
            <a:stretch>
              <a:fillRect/>
            </a:stretch>
          </p:blipFill>
          <p:spPr>
            <a:xfrm>
              <a:off x="8307324" y="4896611"/>
              <a:ext cx="414527" cy="231648"/>
            </a:xfrm>
            <a:prstGeom prst="rect">
              <a:avLst/>
            </a:prstGeom>
          </p:spPr>
        </p:pic>
      </p:grpSp>
      <p:sp>
        <p:nvSpPr>
          <p:cNvPr id="60" name="object 60"/>
          <p:cNvSpPr txBox="1"/>
          <p:nvPr/>
        </p:nvSpPr>
        <p:spPr>
          <a:xfrm>
            <a:off x="8347582" y="4892802"/>
            <a:ext cx="353060" cy="228600"/>
          </a:xfrm>
          <a:prstGeom prst="rect">
            <a:avLst/>
          </a:prstGeom>
        </p:spPr>
        <p:txBody>
          <a:bodyPr vert="horz" wrap="square" lIns="0" tIns="16510" rIns="0" bIns="0" rtlCol="0">
            <a:spAutoFit/>
          </a:bodyPr>
          <a:lstStyle/>
          <a:p>
            <a:pPr marL="0" marR="0" lvl="0" indent="0" defTabSz="914400" eaLnBrk="1" fontAlgn="auto" latinLnBrk="0" hangingPunct="1">
              <a:lnSpc>
                <a:spcPct val="100000"/>
              </a:lnSpc>
              <a:spcBef>
                <a:spcPts val="130"/>
              </a:spcBef>
              <a:spcAft>
                <a:spcPts val="0"/>
              </a:spcAft>
              <a:buClrTx/>
              <a:buSzTx/>
              <a:buFontTx/>
              <a:buNone/>
              <a:tabLst/>
              <a:defRPr/>
            </a:pPr>
            <a:r>
              <a:rPr kumimoji="0" sz="1300" b="1" i="0" u="none" strike="noStrike" kern="0" cap="none" spc="-25" normalizeH="0" baseline="0" noProof="0" dirty="0">
                <a:ln>
                  <a:noFill/>
                </a:ln>
                <a:solidFill>
                  <a:srgbClr val="FFFFFF"/>
                </a:solidFill>
                <a:effectLst/>
                <a:uLnTx/>
                <a:uFillTx/>
                <a:latin typeface="Arial"/>
                <a:cs typeface="Arial"/>
              </a:rPr>
              <a:t>14%</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grpSp>
        <p:nvGrpSpPr>
          <p:cNvPr id="61" name="object 61"/>
          <p:cNvGrpSpPr/>
          <p:nvPr/>
        </p:nvGrpSpPr>
        <p:grpSpPr>
          <a:xfrm>
            <a:off x="8474964" y="4209313"/>
            <a:ext cx="516890" cy="335280"/>
            <a:chOff x="8474964" y="4209313"/>
            <a:chExt cx="516890" cy="335280"/>
          </a:xfrm>
        </p:grpSpPr>
        <p:pic>
          <p:nvPicPr>
            <p:cNvPr id="62" name="object 62"/>
            <p:cNvPicPr/>
            <p:nvPr/>
          </p:nvPicPr>
          <p:blipFill>
            <a:blip r:embed="rId15" cstate="print"/>
            <a:stretch>
              <a:fillRect/>
            </a:stretch>
          </p:blipFill>
          <p:spPr>
            <a:xfrm>
              <a:off x="8474964" y="4209313"/>
              <a:ext cx="516635" cy="335254"/>
            </a:xfrm>
            <a:prstGeom prst="rect">
              <a:avLst/>
            </a:prstGeom>
          </p:spPr>
        </p:pic>
        <p:pic>
          <p:nvPicPr>
            <p:cNvPr id="63" name="object 63"/>
            <p:cNvPicPr/>
            <p:nvPr/>
          </p:nvPicPr>
          <p:blipFill>
            <a:blip r:embed="rId19" cstate="print"/>
            <a:stretch>
              <a:fillRect/>
            </a:stretch>
          </p:blipFill>
          <p:spPr>
            <a:xfrm>
              <a:off x="8500872" y="4235195"/>
              <a:ext cx="414527" cy="233171"/>
            </a:xfrm>
            <a:prstGeom prst="rect">
              <a:avLst/>
            </a:prstGeom>
          </p:spPr>
        </p:pic>
      </p:grpSp>
      <p:sp>
        <p:nvSpPr>
          <p:cNvPr id="64" name="object 64"/>
          <p:cNvSpPr txBox="1"/>
          <p:nvPr/>
        </p:nvSpPr>
        <p:spPr>
          <a:xfrm>
            <a:off x="8541384" y="4231970"/>
            <a:ext cx="353060" cy="229235"/>
          </a:xfrm>
          <a:prstGeom prst="rect">
            <a:avLst/>
          </a:prstGeom>
        </p:spPr>
        <p:txBody>
          <a:bodyPr vert="horz" wrap="square" lIns="0" tIns="17145" rIns="0" bIns="0" rtlCol="0">
            <a:spAutoFit/>
          </a:bodyPr>
          <a:lstStyle/>
          <a:p>
            <a:pPr marL="0" marR="0" lvl="0" indent="0" defTabSz="914400" eaLnBrk="1" fontAlgn="auto" latinLnBrk="0" hangingPunct="1">
              <a:lnSpc>
                <a:spcPct val="100000"/>
              </a:lnSpc>
              <a:spcBef>
                <a:spcPts val="135"/>
              </a:spcBef>
              <a:spcAft>
                <a:spcPts val="0"/>
              </a:spcAft>
              <a:buClrTx/>
              <a:buSzTx/>
              <a:buFontTx/>
              <a:buNone/>
              <a:tabLst/>
              <a:defRPr/>
            </a:pPr>
            <a:r>
              <a:rPr kumimoji="0" sz="1300" b="1" i="0" u="none" strike="noStrike" kern="0" cap="none" spc="-25" normalizeH="0" baseline="0" noProof="0" dirty="0">
                <a:ln>
                  <a:noFill/>
                </a:ln>
                <a:solidFill>
                  <a:srgbClr val="FFFFFF"/>
                </a:solidFill>
                <a:effectLst/>
                <a:uLnTx/>
                <a:uFillTx/>
                <a:latin typeface="Arial"/>
                <a:cs typeface="Arial"/>
              </a:rPr>
              <a:t>23%</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sp>
        <p:nvSpPr>
          <p:cNvPr id="65" name="object 65"/>
          <p:cNvSpPr txBox="1"/>
          <p:nvPr/>
        </p:nvSpPr>
        <p:spPr>
          <a:xfrm>
            <a:off x="8342376" y="3051174"/>
            <a:ext cx="2651125" cy="360680"/>
          </a:xfrm>
          <a:prstGeom prst="rect">
            <a:avLst/>
          </a:prstGeom>
        </p:spPr>
        <p:txBody>
          <a:bodyPr vert="horz" wrap="square" lIns="0" tIns="12065" rIns="0" bIns="0" rtlCol="0">
            <a:spAutoFit/>
          </a:bodyPr>
          <a:lstStyle/>
          <a:p>
            <a:pPr marL="0" marR="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0" normalizeH="0" baseline="0" noProof="0" dirty="0">
                <a:ln>
                  <a:noFill/>
                </a:ln>
                <a:solidFill>
                  <a:srgbClr val="404040"/>
                </a:solidFill>
                <a:effectLst/>
                <a:uLnTx/>
                <a:uFillTx/>
                <a:latin typeface="Arial MT"/>
                <a:cs typeface="Arial MT"/>
              </a:rPr>
              <a:t>Project</a:t>
            </a:r>
            <a:r>
              <a:rPr kumimoji="0" sz="2200" b="0" i="0" u="none" strike="noStrike" kern="0" cap="none" spc="-60" normalizeH="0" baseline="0" noProof="0" dirty="0">
                <a:ln>
                  <a:noFill/>
                </a:ln>
                <a:solidFill>
                  <a:srgbClr val="404040"/>
                </a:solidFill>
                <a:effectLst/>
                <a:uLnTx/>
                <a:uFillTx/>
                <a:latin typeface="Arial MT"/>
                <a:cs typeface="Arial MT"/>
              </a:rPr>
              <a:t> </a:t>
            </a:r>
            <a:r>
              <a:rPr kumimoji="0" sz="2200" b="0" i="0" u="none" strike="noStrike" kern="0" cap="none" spc="0" normalizeH="0" baseline="0" noProof="0" dirty="0">
                <a:ln>
                  <a:noFill/>
                </a:ln>
                <a:solidFill>
                  <a:srgbClr val="404040"/>
                </a:solidFill>
                <a:effectLst/>
                <a:uLnTx/>
                <a:uFillTx/>
                <a:latin typeface="Arial MT"/>
                <a:cs typeface="Arial MT"/>
              </a:rPr>
              <a:t>1</a:t>
            </a:r>
            <a:r>
              <a:rPr kumimoji="0" sz="2200" b="0" i="0" u="none" strike="noStrike" kern="0" cap="none" spc="-50" normalizeH="0" baseline="0" noProof="0" dirty="0">
                <a:ln>
                  <a:noFill/>
                </a:ln>
                <a:solidFill>
                  <a:srgbClr val="404040"/>
                </a:solidFill>
                <a:effectLst/>
                <a:uLnTx/>
                <a:uFillTx/>
                <a:latin typeface="Arial MT"/>
                <a:cs typeface="Arial MT"/>
              </a:rPr>
              <a:t> </a:t>
            </a:r>
            <a:r>
              <a:rPr kumimoji="0" sz="2200" b="0" i="0" u="none" strike="noStrike" kern="0" cap="none" spc="-10" normalizeH="0" baseline="0" noProof="0" dirty="0">
                <a:ln>
                  <a:noFill/>
                </a:ln>
                <a:solidFill>
                  <a:srgbClr val="404040"/>
                </a:solidFill>
                <a:effectLst/>
                <a:uLnTx/>
                <a:uFillTx/>
                <a:latin typeface="Arial MT"/>
                <a:cs typeface="Arial MT"/>
              </a:rPr>
              <a:t>Participants</a:t>
            </a:r>
            <a:endParaRPr kumimoji="0" sz="22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66" name="object 66"/>
          <p:cNvGrpSpPr/>
          <p:nvPr/>
        </p:nvGrpSpPr>
        <p:grpSpPr>
          <a:xfrm>
            <a:off x="10672571" y="4099559"/>
            <a:ext cx="996950" cy="1466215"/>
            <a:chOff x="10672571" y="4099559"/>
            <a:chExt cx="996950" cy="1466215"/>
          </a:xfrm>
        </p:grpSpPr>
        <p:sp>
          <p:nvSpPr>
            <p:cNvPr id="67" name="object 67"/>
            <p:cNvSpPr/>
            <p:nvPr/>
          </p:nvSpPr>
          <p:spPr>
            <a:xfrm>
              <a:off x="10672571" y="4099559"/>
              <a:ext cx="996950" cy="1466215"/>
            </a:xfrm>
            <a:custGeom>
              <a:avLst/>
              <a:gdLst/>
              <a:ahLst/>
              <a:cxnLst/>
              <a:rect l="l" t="t" r="r" b="b"/>
              <a:pathLst>
                <a:path w="996950" h="1466214">
                  <a:moveTo>
                    <a:pt x="996696" y="0"/>
                  </a:moveTo>
                  <a:lnTo>
                    <a:pt x="0" y="0"/>
                  </a:lnTo>
                  <a:lnTo>
                    <a:pt x="0" y="1466087"/>
                  </a:lnTo>
                  <a:lnTo>
                    <a:pt x="996696" y="1466087"/>
                  </a:lnTo>
                  <a:lnTo>
                    <a:pt x="996696" y="0"/>
                  </a:lnTo>
                  <a:close/>
                </a:path>
              </a:pathLst>
            </a:custGeom>
            <a:solidFill>
              <a:srgbClr val="F1F1F1">
                <a:alpha val="38822"/>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object 68"/>
            <p:cNvSpPr/>
            <p:nvPr/>
          </p:nvSpPr>
          <p:spPr>
            <a:xfrm>
              <a:off x="10739627" y="4183379"/>
              <a:ext cx="76200" cy="78105"/>
            </a:xfrm>
            <a:custGeom>
              <a:avLst/>
              <a:gdLst/>
              <a:ahLst/>
              <a:cxnLst/>
              <a:rect l="l" t="t" r="r" b="b"/>
              <a:pathLst>
                <a:path w="76200" h="78104">
                  <a:moveTo>
                    <a:pt x="76200" y="0"/>
                  </a:moveTo>
                  <a:lnTo>
                    <a:pt x="0" y="0"/>
                  </a:lnTo>
                  <a:lnTo>
                    <a:pt x="0" y="77724"/>
                  </a:lnTo>
                  <a:lnTo>
                    <a:pt x="76200" y="77724"/>
                  </a:lnTo>
                  <a:lnTo>
                    <a:pt x="76200"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9"/>
            <p:cNvSpPr/>
            <p:nvPr/>
          </p:nvSpPr>
          <p:spPr>
            <a:xfrm>
              <a:off x="10739627" y="4428743"/>
              <a:ext cx="76200" cy="76200"/>
            </a:xfrm>
            <a:custGeom>
              <a:avLst/>
              <a:gdLst/>
              <a:ahLst/>
              <a:cxnLst/>
              <a:rect l="l" t="t" r="r" b="b"/>
              <a:pathLst>
                <a:path w="76200" h="76200">
                  <a:moveTo>
                    <a:pt x="76200" y="0"/>
                  </a:moveTo>
                  <a:lnTo>
                    <a:pt x="0" y="0"/>
                  </a:lnTo>
                  <a:lnTo>
                    <a:pt x="0" y="76199"/>
                  </a:lnTo>
                  <a:lnTo>
                    <a:pt x="76200" y="76199"/>
                  </a:lnTo>
                  <a:lnTo>
                    <a:pt x="76200"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70"/>
            <p:cNvSpPr/>
            <p:nvPr/>
          </p:nvSpPr>
          <p:spPr>
            <a:xfrm>
              <a:off x="10739627" y="4672583"/>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36A9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p:cNvSpPr/>
            <p:nvPr/>
          </p:nvSpPr>
          <p:spPr>
            <a:xfrm>
              <a:off x="10739627" y="4916423"/>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0085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object 72"/>
            <p:cNvSpPr/>
            <p:nvPr/>
          </p:nvSpPr>
          <p:spPr>
            <a:xfrm>
              <a:off x="10739627" y="5161787"/>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4830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10739627" y="5405627"/>
              <a:ext cx="76200" cy="76200"/>
            </a:xfrm>
            <a:custGeom>
              <a:avLst/>
              <a:gdLst/>
              <a:ahLst/>
              <a:cxnLst/>
              <a:rect l="l" t="t" r="r" b="b"/>
              <a:pathLst>
                <a:path w="76200" h="76200">
                  <a:moveTo>
                    <a:pt x="76200" y="0"/>
                  </a:moveTo>
                  <a:lnTo>
                    <a:pt x="0" y="0"/>
                  </a:lnTo>
                  <a:lnTo>
                    <a:pt x="0" y="76200"/>
                  </a:lnTo>
                  <a:lnTo>
                    <a:pt x="76200" y="76200"/>
                  </a:lnTo>
                  <a:lnTo>
                    <a:pt x="76200" y="0"/>
                  </a:lnTo>
                  <a:close/>
                </a:path>
              </a:pathLst>
            </a:custGeom>
            <a:solidFill>
              <a:srgbClr val="DDDF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4" name="object 74"/>
          <p:cNvSpPr txBox="1"/>
          <p:nvPr/>
        </p:nvSpPr>
        <p:spPr>
          <a:xfrm>
            <a:off x="10672571" y="4099559"/>
            <a:ext cx="996950" cy="1466215"/>
          </a:xfrm>
          <a:prstGeom prst="rect">
            <a:avLst/>
          </a:prstGeom>
        </p:spPr>
        <p:txBody>
          <a:bodyPr vert="horz" wrap="square" lIns="0" tIns="18415" rIns="0" bIns="0" rtlCol="0">
            <a:spAutoFit/>
          </a:bodyPr>
          <a:lstStyle/>
          <a:p>
            <a:pPr marL="177165" marR="0" lvl="0" indent="0" defTabSz="914400" eaLnBrk="1" fontAlgn="auto" latinLnBrk="0" hangingPunct="1">
              <a:lnSpc>
                <a:spcPct val="100000"/>
              </a:lnSpc>
              <a:spcBef>
                <a:spcPts val="145"/>
              </a:spcBef>
              <a:spcAft>
                <a:spcPts val="0"/>
              </a:spcAft>
              <a:buClrTx/>
              <a:buSzTx/>
              <a:buFontTx/>
              <a:buNone/>
              <a:tabLst/>
              <a:defRPr/>
            </a:pPr>
            <a:r>
              <a:rPr kumimoji="0" sz="1200" b="0" i="0" u="none" strike="noStrike" kern="0" cap="none" spc="-20" normalizeH="0" baseline="0" noProof="0" dirty="0">
                <a:ln>
                  <a:noFill/>
                </a:ln>
                <a:solidFill>
                  <a:srgbClr val="404040"/>
                </a:solidFill>
                <a:effectLst/>
                <a:uLnTx/>
                <a:uFillTx/>
                <a:latin typeface="Arial MT"/>
                <a:cs typeface="Arial MT"/>
              </a:rPr>
              <a:t>CTIS</a:t>
            </a:r>
            <a:endParaRPr kumimoji="0" sz="1200" b="0" i="0" u="none" strike="noStrike" kern="0" cap="none" spc="0" normalizeH="0" baseline="0" noProof="0">
              <a:ln>
                <a:noFill/>
              </a:ln>
              <a:solidFill>
                <a:sysClr val="windowText" lastClr="000000"/>
              </a:solidFill>
              <a:effectLst/>
              <a:uLnTx/>
              <a:uFillTx/>
              <a:latin typeface="Arial MT"/>
              <a:cs typeface="Arial MT"/>
            </a:endParaRPr>
          </a:p>
          <a:p>
            <a:pPr marL="177165" marR="0" lvl="0" indent="0" defTabSz="914400" eaLnBrk="1" fontAlgn="auto" latinLnBrk="0" hangingPunct="1">
              <a:lnSpc>
                <a:spcPct val="100000"/>
              </a:lnSpc>
              <a:spcBef>
                <a:spcPts val="484"/>
              </a:spcBef>
              <a:spcAft>
                <a:spcPts val="0"/>
              </a:spcAft>
              <a:buClrTx/>
              <a:buSzTx/>
              <a:buFontTx/>
              <a:buNone/>
              <a:tabLst/>
              <a:defRPr/>
            </a:pPr>
            <a:r>
              <a:rPr kumimoji="0" sz="1200" b="0" i="0" u="none" strike="noStrike" kern="0" cap="none" spc="-25" normalizeH="0" baseline="0" noProof="0" dirty="0">
                <a:ln>
                  <a:noFill/>
                </a:ln>
                <a:solidFill>
                  <a:srgbClr val="404040"/>
                </a:solidFill>
                <a:effectLst/>
                <a:uLnTx/>
                <a:uFillTx/>
                <a:latin typeface="Arial MT"/>
                <a:cs typeface="Arial MT"/>
              </a:rPr>
              <a:t>CTR</a:t>
            </a:r>
            <a:endParaRPr kumimoji="0" sz="1200" b="0" i="0" u="none" strike="noStrike" kern="0" cap="none" spc="0" normalizeH="0" baseline="0" noProof="0">
              <a:ln>
                <a:noFill/>
              </a:ln>
              <a:solidFill>
                <a:sysClr val="windowText" lastClr="000000"/>
              </a:solidFill>
              <a:effectLst/>
              <a:uLnTx/>
              <a:uFillTx/>
              <a:latin typeface="Arial MT"/>
              <a:cs typeface="Arial MT"/>
            </a:endParaRPr>
          </a:p>
          <a:p>
            <a:pPr marL="177165" marR="0" lvl="0" indent="0" defTabSz="914400" eaLnBrk="1" fontAlgn="auto" latinLnBrk="0" hangingPunct="1">
              <a:lnSpc>
                <a:spcPct val="100000"/>
              </a:lnSpc>
              <a:spcBef>
                <a:spcPts val="484"/>
              </a:spcBef>
              <a:spcAft>
                <a:spcPts val="0"/>
              </a:spcAft>
              <a:buClrTx/>
              <a:buSzTx/>
              <a:buFontTx/>
              <a:buNone/>
              <a:tabLst/>
              <a:defRPr/>
            </a:pPr>
            <a:r>
              <a:rPr kumimoji="0" sz="1200" b="0" i="0" u="none" strike="noStrike" kern="0" cap="none" spc="-10" normalizeH="0" baseline="0" noProof="0" dirty="0">
                <a:ln>
                  <a:noFill/>
                </a:ln>
                <a:solidFill>
                  <a:srgbClr val="404040"/>
                </a:solidFill>
                <a:effectLst/>
                <a:uLnTx/>
                <a:uFillTx/>
                <a:latin typeface="Arial MT"/>
                <a:cs typeface="Arial MT"/>
              </a:rPr>
              <a:t>CTR/Ethics</a:t>
            </a:r>
            <a:endParaRPr kumimoji="0" sz="1200" b="0" i="0" u="none" strike="noStrike" kern="0" cap="none" spc="0" normalizeH="0" baseline="0" noProof="0">
              <a:ln>
                <a:noFill/>
              </a:ln>
              <a:solidFill>
                <a:sysClr val="windowText" lastClr="000000"/>
              </a:solidFill>
              <a:effectLst/>
              <a:uLnTx/>
              <a:uFillTx/>
              <a:latin typeface="Arial MT"/>
              <a:cs typeface="Arial MT"/>
            </a:endParaRPr>
          </a:p>
          <a:p>
            <a:pPr marL="177165" marR="279400" lvl="0" indent="0" defTabSz="914400" eaLnBrk="1" fontAlgn="auto" latinLnBrk="0" hangingPunct="1">
              <a:lnSpc>
                <a:spcPct val="133600"/>
              </a:lnSpc>
              <a:spcBef>
                <a:spcPts val="0"/>
              </a:spcBef>
              <a:spcAft>
                <a:spcPts val="0"/>
              </a:spcAft>
              <a:buClrTx/>
              <a:buSzTx/>
              <a:buFontTx/>
              <a:buNone/>
              <a:tabLst/>
              <a:defRPr/>
            </a:pPr>
            <a:r>
              <a:rPr kumimoji="0" sz="1200" b="0" i="0" u="none" strike="noStrike" kern="0" cap="none" spc="-10" normalizeH="0" baseline="0" noProof="0" dirty="0">
                <a:ln>
                  <a:noFill/>
                </a:ln>
                <a:solidFill>
                  <a:srgbClr val="404040"/>
                </a:solidFill>
                <a:effectLst/>
                <a:uLnTx/>
                <a:uFillTx/>
                <a:latin typeface="Arial MT"/>
                <a:cs typeface="Arial MT"/>
              </a:rPr>
              <a:t>Ethics </a:t>
            </a:r>
            <a:r>
              <a:rPr kumimoji="0" sz="1200" b="0" i="0" u="none" strike="noStrike" kern="0" cap="none" spc="-25" normalizeH="0" baseline="0" noProof="0" dirty="0">
                <a:ln>
                  <a:noFill/>
                </a:ln>
                <a:solidFill>
                  <a:srgbClr val="404040"/>
                </a:solidFill>
                <a:effectLst/>
                <a:uLnTx/>
                <a:uFillTx/>
                <a:latin typeface="Arial MT"/>
                <a:cs typeface="Arial MT"/>
              </a:rPr>
              <a:t>IVD </a:t>
            </a:r>
            <a:r>
              <a:rPr kumimoji="0" sz="1200" b="0" i="0" u="none" strike="noStrike" kern="0" cap="none" spc="-10" normalizeH="0" baseline="0" noProof="0" dirty="0">
                <a:ln>
                  <a:noFill/>
                </a:ln>
                <a:solidFill>
                  <a:srgbClr val="404040"/>
                </a:solidFill>
                <a:effectLst/>
                <a:uLnTx/>
                <a:uFillTx/>
                <a:latin typeface="Arial MT"/>
                <a:cs typeface="Arial MT"/>
              </a:rPr>
              <a:t>MD/IVD</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75" name="object 75"/>
          <p:cNvSpPr/>
          <p:nvPr/>
        </p:nvSpPr>
        <p:spPr>
          <a:xfrm>
            <a:off x="7578852" y="2983992"/>
            <a:ext cx="4166870" cy="3261360"/>
          </a:xfrm>
          <a:custGeom>
            <a:avLst/>
            <a:gdLst/>
            <a:ahLst/>
            <a:cxnLst/>
            <a:rect l="l" t="t" r="r" b="b"/>
            <a:pathLst>
              <a:path w="4166870" h="3261360">
                <a:moveTo>
                  <a:pt x="0" y="3261360"/>
                </a:moveTo>
                <a:lnTo>
                  <a:pt x="4166615" y="3261360"/>
                </a:lnTo>
                <a:lnTo>
                  <a:pt x="4166615" y="0"/>
                </a:lnTo>
                <a:lnTo>
                  <a:pt x="0" y="0"/>
                </a:lnTo>
                <a:lnTo>
                  <a:pt x="0" y="3261360"/>
                </a:lnTo>
                <a:close/>
              </a:path>
            </a:pathLst>
          </a:custGeom>
          <a:ln w="9144">
            <a:solidFill>
              <a:srgbClr val="BEBEB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76"/>
          <p:cNvSpPr txBox="1"/>
          <p:nvPr/>
        </p:nvSpPr>
        <p:spPr>
          <a:xfrm>
            <a:off x="7658481" y="2482723"/>
            <a:ext cx="3343910" cy="452755"/>
          </a:xfrm>
          <a:prstGeom prst="rect">
            <a:avLst/>
          </a:prstGeom>
        </p:spPr>
        <p:txBody>
          <a:bodyPr vert="horz" wrap="square" lIns="0" tIns="13335" rIns="0" bIns="0" rtlCol="0">
            <a:spAutoFit/>
          </a:bodyPr>
          <a:lstStyle/>
          <a:p>
            <a:pPr marL="12700" marR="5080" lvl="0" indent="0" defTabSz="914400" eaLnBrk="1" fontAlgn="auto" latinLnBrk="0" hangingPunct="1">
              <a:lnSpc>
                <a:spcPct val="100000"/>
              </a:lnSpc>
              <a:spcBef>
                <a:spcPts val="105"/>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Arial"/>
                <a:cs typeface="Arial"/>
              </a:rPr>
              <a:t>Leads:</a:t>
            </a:r>
            <a:r>
              <a:rPr kumimoji="0" sz="1400" b="0" i="1" u="none" strike="noStrike" kern="0" cap="none" spc="-6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Claire</a:t>
            </a:r>
            <a:r>
              <a:rPr kumimoji="0" sz="1400" b="0" i="1" u="none" strike="noStrike" kern="0" cap="none" spc="-30" normalizeH="0" baseline="0" noProof="0" dirty="0">
                <a:ln>
                  <a:noFill/>
                </a:ln>
                <a:solidFill>
                  <a:sysClr val="windowText" lastClr="000000"/>
                </a:solidFill>
                <a:effectLst/>
                <a:uLnTx/>
                <a:uFillTx/>
                <a:latin typeface="Arial"/>
                <a:cs typeface="Arial"/>
              </a:rPr>
              <a:t> </a:t>
            </a:r>
            <a:r>
              <a:rPr kumimoji="0" sz="1400" b="0" i="1" u="none" strike="noStrike" kern="0" cap="none" spc="-20" normalizeH="0" baseline="0" noProof="0" dirty="0">
                <a:ln>
                  <a:noFill/>
                </a:ln>
                <a:solidFill>
                  <a:sysClr val="windowText" lastClr="000000"/>
                </a:solidFill>
                <a:effectLst/>
                <a:uLnTx/>
                <a:uFillTx/>
                <a:latin typeface="Arial"/>
                <a:cs typeface="Arial"/>
              </a:rPr>
              <a:t>Temple</a:t>
            </a:r>
            <a:r>
              <a:rPr kumimoji="0" sz="1400" b="0" i="1" u="none" strike="noStrike" kern="0" cap="none" spc="-4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and</a:t>
            </a:r>
            <a:r>
              <a:rPr kumimoji="0" sz="1400" b="0" i="1" u="none" strike="noStrike" kern="0" cap="none" spc="-4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Philip</a:t>
            </a:r>
            <a:r>
              <a:rPr kumimoji="0" sz="1400" b="0" i="1" u="none" strike="noStrike" kern="0" cap="none" spc="-3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Kelly</a:t>
            </a:r>
            <a:r>
              <a:rPr kumimoji="0" sz="1400" b="0" i="1" u="none" strike="noStrike" kern="0" cap="none" spc="-35" normalizeH="0" baseline="0" noProof="0" dirty="0">
                <a:ln>
                  <a:noFill/>
                </a:ln>
                <a:solidFill>
                  <a:sysClr val="windowText" lastClr="000000"/>
                </a:solidFill>
                <a:effectLst/>
                <a:uLnTx/>
                <a:uFillTx/>
                <a:latin typeface="Arial"/>
                <a:cs typeface="Arial"/>
              </a:rPr>
              <a:t> </a:t>
            </a:r>
            <a:r>
              <a:rPr kumimoji="0" sz="1400" b="0" i="1" u="none" strike="noStrike" kern="0" cap="none" spc="-10" normalizeH="0" baseline="0" noProof="0" dirty="0">
                <a:ln>
                  <a:noFill/>
                </a:ln>
                <a:solidFill>
                  <a:sysClr val="windowText" lastClr="000000"/>
                </a:solidFill>
                <a:effectLst/>
                <a:uLnTx/>
                <a:uFillTx/>
                <a:latin typeface="Arial"/>
                <a:cs typeface="Arial"/>
              </a:rPr>
              <a:t>(IE), </a:t>
            </a:r>
            <a:r>
              <a:rPr kumimoji="0" sz="1400" b="0" i="1" u="none" strike="noStrike" kern="0" cap="none" spc="0" normalizeH="0" baseline="0" noProof="0" dirty="0">
                <a:ln>
                  <a:noFill/>
                </a:ln>
                <a:solidFill>
                  <a:sysClr val="windowText" lastClr="000000"/>
                </a:solidFill>
                <a:effectLst/>
                <a:uLnTx/>
                <a:uFillTx/>
                <a:latin typeface="Arial"/>
                <a:cs typeface="Arial"/>
              </a:rPr>
              <a:t>Marianne</a:t>
            </a:r>
            <a:r>
              <a:rPr kumimoji="0" sz="1400" b="0" i="1" u="none" strike="noStrike" kern="0" cap="none" spc="-5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Lunzer</a:t>
            </a:r>
            <a:r>
              <a:rPr kumimoji="0" sz="1400" b="0" i="1" u="none" strike="noStrike" kern="0" cap="none" spc="-15" normalizeH="0" baseline="0" noProof="0" dirty="0">
                <a:ln>
                  <a:noFill/>
                </a:ln>
                <a:solidFill>
                  <a:sysClr val="windowText" lastClr="000000"/>
                </a:solidFill>
                <a:effectLst/>
                <a:uLnTx/>
                <a:uFillTx/>
                <a:latin typeface="Arial"/>
                <a:cs typeface="Arial"/>
              </a:rPr>
              <a:t> </a:t>
            </a:r>
            <a:r>
              <a:rPr kumimoji="0" sz="1400" b="0" i="1" u="none" strike="noStrike" kern="0" cap="none" spc="-20" normalizeH="0" baseline="0" noProof="0" dirty="0">
                <a:ln>
                  <a:noFill/>
                </a:ln>
                <a:solidFill>
                  <a:sysClr val="windowText" lastClr="000000"/>
                </a:solidFill>
                <a:effectLst/>
                <a:uLnTx/>
                <a:uFillTx/>
                <a:latin typeface="Arial"/>
                <a:cs typeface="Arial"/>
              </a:rPr>
              <a:t>(AT),</a:t>
            </a:r>
            <a:r>
              <a:rPr kumimoji="0" sz="1400" b="0" i="1" u="none" strike="noStrike" kern="0" cap="none" spc="-40" normalizeH="0" baseline="0" noProof="0" dirty="0">
                <a:ln>
                  <a:noFill/>
                </a:ln>
                <a:solidFill>
                  <a:sysClr val="windowText" lastClr="000000"/>
                </a:solidFill>
                <a:effectLst/>
                <a:uLnTx/>
                <a:uFillTx/>
                <a:latin typeface="Arial"/>
                <a:cs typeface="Arial"/>
              </a:rPr>
              <a:t> </a:t>
            </a:r>
            <a:r>
              <a:rPr kumimoji="0" sz="1400" b="0" i="1" u="none" strike="noStrike" kern="0" cap="none" spc="-10" normalizeH="0" baseline="0" noProof="0" dirty="0">
                <a:ln>
                  <a:noFill/>
                </a:ln>
                <a:solidFill>
                  <a:sysClr val="windowText" lastClr="000000"/>
                </a:solidFill>
                <a:effectLst/>
                <a:uLnTx/>
                <a:uFillTx/>
                <a:latin typeface="Arial"/>
                <a:cs typeface="Arial"/>
              </a:rPr>
              <a:t>Monique</a:t>
            </a:r>
            <a:r>
              <a:rPr kumimoji="0" sz="1400" b="0" i="1" u="none" strike="noStrike" kern="0" cap="none" spc="-8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Al</a:t>
            </a:r>
            <a:r>
              <a:rPr kumimoji="0" sz="1400" b="0" i="1" u="none" strike="noStrike" kern="0" cap="none" spc="-35" normalizeH="0" baseline="0" noProof="0" dirty="0">
                <a:ln>
                  <a:noFill/>
                </a:ln>
                <a:solidFill>
                  <a:sysClr val="windowText" lastClr="000000"/>
                </a:solidFill>
                <a:effectLst/>
                <a:uLnTx/>
                <a:uFillTx/>
                <a:latin typeface="Arial"/>
                <a:cs typeface="Arial"/>
              </a:rPr>
              <a:t> </a:t>
            </a:r>
            <a:r>
              <a:rPr kumimoji="0" sz="1400" b="0" i="1" u="none" strike="noStrike" kern="0" cap="none" spc="-20" normalizeH="0" baseline="0" noProof="0" dirty="0">
                <a:ln>
                  <a:noFill/>
                </a:ln>
                <a:solidFill>
                  <a:sysClr val="windowText" lastClr="000000"/>
                </a:solidFill>
                <a:effectLst/>
                <a:uLnTx/>
                <a:uFillTx/>
                <a:latin typeface="Arial"/>
                <a:cs typeface="Arial"/>
              </a:rPr>
              <a:t>(NL)</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77" name="Slide Number Placeholder 76">
            <a:extLst>
              <a:ext uri="{FF2B5EF4-FFF2-40B4-BE49-F238E27FC236}">
                <a16:creationId xmlns:a16="http://schemas.microsoft.com/office/drawing/2014/main" id="{3CA584B5-02B8-0E73-33A9-BE636A52DC30}"/>
              </a:ext>
            </a:extLst>
          </p:cNvPr>
          <p:cNvSpPr>
            <a:spLocks noGrp="1"/>
          </p:cNvSpPr>
          <p:nvPr>
            <p:ph type="sldNum" sz="quarter" idx="7"/>
          </p:nvPr>
        </p:nvSpPr>
        <p:spPr/>
        <p:txBody>
          <a:bodyPr/>
          <a:lstStyle/>
          <a:p>
            <a:fld id="{B6F15528-21DE-4FAA-801E-634DDDAF4B2B}" type="slidenum">
              <a:rPr lang="en-GB" smtClean="0"/>
              <a:t>20</a:t>
            </a:fld>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42737" y="448055"/>
            <a:ext cx="1502936" cy="813815"/>
          </a:xfrm>
          <a:prstGeom prst="rect">
            <a:avLst/>
          </a:prstGeom>
        </p:spPr>
      </p:pic>
      <p:sp>
        <p:nvSpPr>
          <p:cNvPr id="3" name="object 3"/>
          <p:cNvSpPr/>
          <p:nvPr/>
        </p:nvSpPr>
        <p:spPr>
          <a:xfrm>
            <a:off x="1152144" y="6525768"/>
            <a:ext cx="9839960" cy="0"/>
          </a:xfrm>
          <a:custGeom>
            <a:avLst/>
            <a:gdLst/>
            <a:ahLst/>
            <a:cxnLst/>
            <a:rect l="l" t="t" r="r" b="b"/>
            <a:pathLst>
              <a:path w="9839960">
                <a:moveTo>
                  <a:pt x="0" y="0"/>
                </a:moveTo>
                <a:lnTo>
                  <a:pt x="9839960" y="0"/>
                </a:lnTo>
              </a:path>
            </a:pathLst>
          </a:custGeom>
          <a:ln w="12192">
            <a:solidFill>
              <a:srgbClr val="6F7073"/>
            </a:solidFill>
            <a:prstDash val="sysDot"/>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1230883" y="1391869"/>
            <a:ext cx="301942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006F41"/>
                </a:solidFill>
                <a:latin typeface="Segoe UI"/>
                <a:cs typeface="Segoe UI"/>
              </a:rPr>
              <a:t>Pilot</a:t>
            </a:r>
            <a:r>
              <a:rPr sz="2800" spc="-45" dirty="0">
                <a:solidFill>
                  <a:srgbClr val="006F41"/>
                </a:solidFill>
                <a:latin typeface="Segoe UI"/>
                <a:cs typeface="Segoe UI"/>
              </a:rPr>
              <a:t> </a:t>
            </a:r>
            <a:r>
              <a:rPr sz="2800" dirty="0">
                <a:solidFill>
                  <a:srgbClr val="006F41"/>
                </a:solidFill>
                <a:latin typeface="Segoe UI"/>
                <a:cs typeface="Segoe UI"/>
              </a:rPr>
              <a:t>Key</a:t>
            </a:r>
            <a:r>
              <a:rPr sz="2800" spc="-80" dirty="0">
                <a:solidFill>
                  <a:srgbClr val="006F41"/>
                </a:solidFill>
                <a:latin typeface="Segoe UI"/>
                <a:cs typeface="Segoe UI"/>
              </a:rPr>
              <a:t> </a:t>
            </a:r>
            <a:r>
              <a:rPr sz="2800" spc="-10" dirty="0">
                <a:solidFill>
                  <a:srgbClr val="006F41"/>
                </a:solidFill>
                <a:latin typeface="Segoe UI"/>
                <a:cs typeface="Segoe UI"/>
              </a:rPr>
              <a:t>Features</a:t>
            </a:r>
            <a:endParaRPr sz="2800">
              <a:latin typeface="Segoe UI"/>
              <a:cs typeface="Segoe UI"/>
            </a:endParaRPr>
          </a:p>
        </p:txBody>
      </p:sp>
      <p:sp>
        <p:nvSpPr>
          <p:cNvPr id="5" name="object 5"/>
          <p:cNvSpPr txBox="1"/>
          <p:nvPr/>
        </p:nvSpPr>
        <p:spPr>
          <a:xfrm>
            <a:off x="10805921" y="6555130"/>
            <a:ext cx="1079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ysClr val="windowText" lastClr="000000"/>
                </a:solidFill>
                <a:effectLst/>
                <a:uLnTx/>
                <a:uFillTx/>
                <a:latin typeface="Segoe UI"/>
                <a:cs typeface="Segoe UI"/>
              </a:rPr>
              <a:t>7</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6" name="object 6"/>
          <p:cNvSpPr txBox="1"/>
          <p:nvPr/>
        </p:nvSpPr>
        <p:spPr>
          <a:xfrm>
            <a:off x="3874389" y="4595622"/>
            <a:ext cx="2130425" cy="513080"/>
          </a:xfrm>
          <a:prstGeom prst="rect">
            <a:avLst/>
          </a:prstGeom>
        </p:spPr>
        <p:txBody>
          <a:bodyPr vert="horz" wrap="square" lIns="0" tIns="12065" rIns="0" bIns="0" rtlCol="0">
            <a:spAutoFit/>
          </a:bodyPr>
          <a:lstStyle/>
          <a:p>
            <a:pPr marL="384175" marR="5080" lvl="0" indent="-37211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Segoe UI"/>
                <a:cs typeface="Segoe UI"/>
              </a:rPr>
              <a:t>Goal:</a:t>
            </a:r>
            <a:r>
              <a:rPr kumimoji="0" sz="1600" b="0" i="0" u="none" strike="noStrike" kern="0" cap="none" spc="-30" normalizeH="0" baseline="0" noProof="0" dirty="0">
                <a:ln>
                  <a:noFill/>
                </a:ln>
                <a:solidFill>
                  <a:sysClr val="windowText" lastClr="000000"/>
                </a:solidFill>
                <a:effectLst/>
                <a:uLnTx/>
                <a:uFillTx/>
                <a:latin typeface="Segoe UI"/>
                <a:cs typeface="Segoe UI"/>
              </a:rPr>
              <a:t> </a:t>
            </a:r>
            <a:r>
              <a:rPr kumimoji="0" sz="1600" b="0" i="0" u="none" strike="noStrike" kern="0" cap="none" spc="-85" normalizeH="0" baseline="0" noProof="0" dirty="0">
                <a:ln>
                  <a:noFill/>
                </a:ln>
                <a:solidFill>
                  <a:sysClr val="windowText" lastClr="000000"/>
                </a:solidFill>
                <a:effectLst/>
                <a:uLnTx/>
                <a:uFillTx/>
                <a:latin typeface="Segoe UI"/>
                <a:cs typeface="Segoe UI"/>
              </a:rPr>
              <a:t>To</a:t>
            </a:r>
            <a:r>
              <a:rPr kumimoji="0" sz="1600" b="0" i="0" u="none" strike="noStrike" kern="0" cap="none" spc="-25"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have</a:t>
            </a:r>
            <a:r>
              <a:rPr kumimoji="0" sz="1600" b="0" i="0" u="none" strike="noStrike" kern="0" cap="none" spc="-40" normalizeH="0" baseline="0" noProof="0" dirty="0">
                <a:ln>
                  <a:noFill/>
                </a:ln>
                <a:solidFill>
                  <a:sysClr val="windowText" lastClr="000000"/>
                </a:solidFill>
                <a:effectLst/>
                <a:uLnTx/>
                <a:uFillTx/>
                <a:latin typeface="Segoe UI"/>
                <a:cs typeface="Segoe UI"/>
              </a:rPr>
              <a:t> </a:t>
            </a:r>
            <a:r>
              <a:rPr kumimoji="0" sz="1600" b="0" i="0" u="none" strike="noStrike" kern="0" cap="none" spc="-10" normalizeH="0" baseline="0" noProof="0" dirty="0">
                <a:ln>
                  <a:noFill/>
                </a:ln>
                <a:solidFill>
                  <a:sysClr val="windowText" lastClr="000000"/>
                </a:solidFill>
                <a:effectLst/>
                <a:uLnTx/>
                <a:uFillTx/>
                <a:latin typeface="Segoe UI"/>
                <a:cs typeface="Segoe UI"/>
              </a:rPr>
              <a:t>questions </a:t>
            </a:r>
            <a:r>
              <a:rPr kumimoji="0" sz="1600" b="0" i="0" u="none" strike="noStrike" kern="0" cap="none" spc="0" normalizeH="0" baseline="0" noProof="0" dirty="0">
                <a:ln>
                  <a:noFill/>
                </a:ln>
                <a:solidFill>
                  <a:sysClr val="windowText" lastClr="000000"/>
                </a:solidFill>
                <a:effectLst/>
                <a:uLnTx/>
                <a:uFillTx/>
                <a:latin typeface="Segoe UI"/>
                <a:cs typeface="Segoe UI"/>
              </a:rPr>
              <a:t>raised</a:t>
            </a:r>
            <a:r>
              <a:rPr kumimoji="0" sz="1600" b="0" i="0" u="none" strike="noStrike" kern="0" cap="none" spc="-65" normalizeH="0" baseline="0" noProof="0" dirty="0">
                <a:ln>
                  <a:noFill/>
                </a:ln>
                <a:solidFill>
                  <a:sysClr val="windowText" lastClr="000000"/>
                </a:solidFill>
                <a:effectLst/>
                <a:uLnTx/>
                <a:uFillTx/>
                <a:latin typeface="Segoe UI"/>
                <a:cs typeface="Segoe UI"/>
              </a:rPr>
              <a:t> </a:t>
            </a:r>
            <a:r>
              <a:rPr kumimoji="0" sz="1600" b="0" i="0" u="none" strike="noStrike" kern="0" cap="none" spc="-10" normalizeH="0" baseline="0" noProof="0" dirty="0">
                <a:ln>
                  <a:noFill/>
                </a:ln>
                <a:solidFill>
                  <a:sysClr val="windowText" lastClr="000000"/>
                </a:solidFill>
                <a:effectLst/>
                <a:uLnTx/>
                <a:uFillTx/>
                <a:latin typeface="Segoe UI"/>
                <a:cs typeface="Segoe UI"/>
              </a:rPr>
              <a:t>together</a:t>
            </a:r>
            <a:endParaRPr kumimoji="0" sz="1600" b="0" i="0" u="none" strike="noStrike" kern="0" cap="none" spc="0" normalizeH="0" baseline="0" noProof="0">
              <a:ln>
                <a:noFill/>
              </a:ln>
              <a:solidFill>
                <a:sysClr val="windowText" lastClr="000000"/>
              </a:solidFill>
              <a:effectLst/>
              <a:uLnTx/>
              <a:uFillTx/>
              <a:latin typeface="Segoe UI"/>
              <a:cs typeface="Segoe UI"/>
            </a:endParaRPr>
          </a:p>
        </p:txBody>
      </p:sp>
      <p:sp>
        <p:nvSpPr>
          <p:cNvPr id="7" name="object 7"/>
          <p:cNvSpPr txBox="1"/>
          <p:nvPr/>
        </p:nvSpPr>
        <p:spPr>
          <a:xfrm>
            <a:off x="6265290" y="3487928"/>
            <a:ext cx="2450465" cy="1831339"/>
          </a:xfrm>
          <a:prstGeom prst="rect">
            <a:avLst/>
          </a:prstGeom>
        </p:spPr>
        <p:txBody>
          <a:bodyPr vert="horz" wrap="square" lIns="0" tIns="12700" rIns="0" bIns="0" rtlCol="0">
            <a:spAutoFit/>
          </a:bodyPr>
          <a:lstStyle/>
          <a:p>
            <a:pPr marL="84455" marR="5080" lvl="0" indent="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Coordinated</a:t>
            </a:r>
            <a:r>
              <a:rPr kumimoji="0" sz="1800" b="1" i="0" u="none" strike="noStrike" kern="0" cap="none" spc="-100" normalizeH="0" baseline="0" noProof="0" dirty="0">
                <a:ln>
                  <a:noFill/>
                </a:ln>
                <a:solidFill>
                  <a:sysClr val="windowText" lastClr="000000"/>
                </a:solidFill>
                <a:effectLst/>
                <a:uLnTx/>
                <a:uFillTx/>
                <a:latin typeface="Segoe UI"/>
                <a:cs typeface="Segoe UI"/>
              </a:rPr>
              <a:t> </a:t>
            </a:r>
            <a:r>
              <a:rPr kumimoji="0" sz="1800" b="1" i="0" u="none" strike="noStrike" kern="0" cap="none" spc="-10" normalizeH="0" baseline="0" noProof="0" dirty="0">
                <a:ln>
                  <a:noFill/>
                </a:ln>
                <a:solidFill>
                  <a:sysClr val="windowText" lastClr="000000"/>
                </a:solidFill>
                <a:effectLst/>
                <a:uLnTx/>
                <a:uFillTx/>
                <a:latin typeface="Segoe UI"/>
                <a:cs typeface="Segoe UI"/>
              </a:rPr>
              <a:t>response </a:t>
            </a:r>
            <a:r>
              <a:rPr kumimoji="0" sz="1800" b="1" i="0" u="none" strike="noStrike" kern="0" cap="none" spc="0" normalizeH="0" baseline="0" noProof="0" dirty="0">
                <a:ln>
                  <a:noFill/>
                </a:ln>
                <a:solidFill>
                  <a:sysClr val="windowText" lastClr="000000"/>
                </a:solidFill>
                <a:effectLst/>
                <a:uLnTx/>
                <a:uFillTx/>
                <a:latin typeface="Segoe UI"/>
                <a:cs typeface="Segoe UI"/>
              </a:rPr>
              <a:t>from</a:t>
            </a:r>
            <a:r>
              <a:rPr kumimoji="0" sz="1800" b="1" i="0" u="none" strike="noStrike" kern="0" cap="none" spc="-1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sponsor</a:t>
            </a:r>
            <a:r>
              <a:rPr kumimoji="0" sz="1800" b="1" i="0" u="none" strike="noStrike" kern="0" cap="none" spc="-3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to </a:t>
            </a:r>
            <a:r>
              <a:rPr kumimoji="0" sz="1800" b="1" i="0" u="none" strike="noStrike" kern="0" cap="none" spc="-25" normalizeH="0" baseline="0" noProof="0" dirty="0">
                <a:ln>
                  <a:noFill/>
                </a:ln>
                <a:solidFill>
                  <a:sysClr val="windowText" lastClr="000000"/>
                </a:solidFill>
                <a:effectLst/>
                <a:uLnTx/>
                <a:uFillTx/>
                <a:latin typeface="Segoe UI"/>
                <a:cs typeface="Segoe UI"/>
              </a:rPr>
              <a:t>the RFI</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12700" marR="31750" lvl="0" indent="15240" algn="just" defTabSz="914400" eaLnBrk="1" fontAlgn="auto" latinLnBrk="0" hangingPunct="1">
              <a:lnSpc>
                <a:spcPct val="100000"/>
              </a:lnSpc>
              <a:spcBef>
                <a:spcPts val="197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Segoe UI"/>
                <a:cs typeface="Segoe UI"/>
              </a:rPr>
              <a:t>Goal:</a:t>
            </a:r>
            <a:r>
              <a:rPr kumimoji="0" sz="1600" b="0" i="0" u="none" strike="noStrike" kern="0" cap="none" spc="-30" normalizeH="0" baseline="0" noProof="0" dirty="0">
                <a:ln>
                  <a:noFill/>
                </a:ln>
                <a:solidFill>
                  <a:sysClr val="windowText" lastClr="000000"/>
                </a:solidFill>
                <a:effectLst/>
                <a:uLnTx/>
                <a:uFillTx/>
                <a:latin typeface="Segoe UI"/>
                <a:cs typeface="Segoe UI"/>
              </a:rPr>
              <a:t> </a:t>
            </a:r>
            <a:r>
              <a:rPr kumimoji="0" sz="1600" b="0" i="0" u="none" strike="noStrike" kern="0" cap="none" spc="-85" normalizeH="0" baseline="0" noProof="0" dirty="0">
                <a:ln>
                  <a:noFill/>
                </a:ln>
                <a:solidFill>
                  <a:sysClr val="windowText" lastClr="000000"/>
                </a:solidFill>
                <a:effectLst/>
                <a:uLnTx/>
                <a:uFillTx/>
                <a:latin typeface="Segoe UI"/>
                <a:cs typeface="Segoe UI"/>
              </a:rPr>
              <a:t>To</a:t>
            </a:r>
            <a:r>
              <a:rPr kumimoji="0" sz="1600" b="0" i="0" u="none" strike="noStrike" kern="0" cap="none" spc="-25"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have</a:t>
            </a:r>
            <a:r>
              <a:rPr kumimoji="0" sz="1600" b="0" i="0" u="none" strike="noStrike" kern="0" cap="none" spc="-40" normalizeH="0" baseline="0" noProof="0" dirty="0">
                <a:ln>
                  <a:noFill/>
                </a:ln>
                <a:solidFill>
                  <a:sysClr val="windowText" lastClr="000000"/>
                </a:solidFill>
                <a:effectLst/>
                <a:uLnTx/>
                <a:uFillTx/>
                <a:latin typeface="Segoe UI"/>
                <a:cs typeface="Segoe UI"/>
              </a:rPr>
              <a:t> </a:t>
            </a:r>
            <a:r>
              <a:rPr kumimoji="0" sz="1600" b="0" i="0" u="none" strike="noStrike" kern="0" cap="none" spc="-10" normalizeH="0" baseline="0" noProof="0" dirty="0">
                <a:ln>
                  <a:noFill/>
                </a:ln>
                <a:solidFill>
                  <a:sysClr val="windowText" lastClr="000000"/>
                </a:solidFill>
                <a:effectLst/>
                <a:uLnTx/>
                <a:uFillTx/>
                <a:latin typeface="Segoe UI"/>
                <a:cs typeface="Segoe UI"/>
              </a:rPr>
              <a:t>information/ </a:t>
            </a:r>
            <a:r>
              <a:rPr kumimoji="0" sz="1600" b="0" i="0" u="none" strike="noStrike" kern="0" cap="none" spc="0" normalizeH="0" baseline="0" noProof="0" dirty="0">
                <a:ln>
                  <a:noFill/>
                </a:ln>
                <a:solidFill>
                  <a:sysClr val="windowText" lastClr="000000"/>
                </a:solidFill>
                <a:effectLst/>
                <a:uLnTx/>
                <a:uFillTx/>
                <a:latin typeface="Segoe UI"/>
                <a:cs typeface="Segoe UI"/>
              </a:rPr>
              <a:t>changes</a:t>
            </a:r>
            <a:r>
              <a:rPr kumimoji="0" sz="1600" b="0" i="0" u="none" strike="noStrike" kern="0" cap="none" spc="-35"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to</a:t>
            </a:r>
            <a:r>
              <a:rPr kumimoji="0" sz="1600" b="0" i="0" u="none" strike="noStrike" kern="0" cap="none" spc="-35" normalizeH="0" baseline="0" noProof="0" dirty="0">
                <a:ln>
                  <a:noFill/>
                </a:ln>
                <a:solidFill>
                  <a:sysClr val="windowText" lastClr="000000"/>
                </a:solidFill>
                <a:effectLst/>
                <a:uLnTx/>
                <a:uFillTx/>
                <a:latin typeface="Segoe UI"/>
                <a:cs typeface="Segoe UI"/>
              </a:rPr>
              <a:t> </a:t>
            </a:r>
            <a:r>
              <a:rPr kumimoji="0" sz="1600" b="0" i="0" u="none" strike="noStrike" kern="0" cap="none" spc="-10" normalizeH="0" baseline="0" noProof="0" dirty="0">
                <a:ln>
                  <a:noFill/>
                </a:ln>
                <a:solidFill>
                  <a:sysClr val="windowText" lastClr="000000"/>
                </a:solidFill>
                <a:effectLst/>
                <a:uLnTx/>
                <a:uFillTx/>
                <a:latin typeface="Segoe UI"/>
                <a:cs typeface="Segoe UI"/>
              </a:rPr>
              <a:t>documentation </a:t>
            </a:r>
            <a:r>
              <a:rPr kumimoji="0" sz="1600" b="0" i="0" u="none" strike="noStrike" kern="0" cap="none" spc="0" normalizeH="0" baseline="0" noProof="0" dirty="0">
                <a:ln>
                  <a:noFill/>
                </a:ln>
                <a:solidFill>
                  <a:sysClr val="windowText" lastClr="000000"/>
                </a:solidFill>
                <a:effectLst/>
                <a:uLnTx/>
                <a:uFillTx/>
                <a:latin typeface="Segoe UI"/>
                <a:cs typeface="Segoe UI"/>
              </a:rPr>
              <a:t>occurring</a:t>
            </a:r>
            <a:r>
              <a:rPr kumimoji="0" sz="1600" b="0" i="0" u="none" strike="noStrike" kern="0" cap="none" spc="-10"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at</a:t>
            </a:r>
            <a:r>
              <a:rPr kumimoji="0" sz="1600" b="0" i="0" u="none" strike="noStrike" kern="0" cap="none" spc="-40"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the</a:t>
            </a:r>
            <a:r>
              <a:rPr kumimoji="0" sz="1600" b="0" i="0" u="none" strike="noStrike" kern="0" cap="none" spc="-40"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same</a:t>
            </a:r>
            <a:r>
              <a:rPr kumimoji="0" sz="1600" b="0" i="0" u="none" strike="noStrike" kern="0" cap="none" spc="-45" normalizeH="0" baseline="0" noProof="0" dirty="0">
                <a:ln>
                  <a:noFill/>
                </a:ln>
                <a:solidFill>
                  <a:sysClr val="windowText" lastClr="000000"/>
                </a:solidFill>
                <a:effectLst/>
                <a:uLnTx/>
                <a:uFillTx/>
                <a:latin typeface="Segoe UI"/>
                <a:cs typeface="Segoe UI"/>
              </a:rPr>
              <a:t> </a:t>
            </a:r>
            <a:r>
              <a:rPr kumimoji="0" sz="1600" b="0" i="0" u="none" strike="noStrike" kern="0" cap="none" spc="-20" normalizeH="0" baseline="0" noProof="0" dirty="0">
                <a:ln>
                  <a:noFill/>
                </a:ln>
                <a:solidFill>
                  <a:sysClr val="windowText" lastClr="000000"/>
                </a:solidFill>
                <a:effectLst/>
                <a:uLnTx/>
                <a:uFillTx/>
                <a:latin typeface="Segoe UI"/>
                <a:cs typeface="Segoe UI"/>
              </a:rPr>
              <a:t>time</a:t>
            </a:r>
            <a:endParaRPr kumimoji="0" sz="1600" b="0" i="0" u="none" strike="noStrike" kern="0" cap="none" spc="0" normalizeH="0" baseline="0" noProof="0">
              <a:ln>
                <a:noFill/>
              </a:ln>
              <a:solidFill>
                <a:sysClr val="windowText" lastClr="000000"/>
              </a:solidFill>
              <a:effectLst/>
              <a:uLnTx/>
              <a:uFillTx/>
              <a:latin typeface="Segoe UI"/>
              <a:cs typeface="Segoe UI"/>
            </a:endParaRPr>
          </a:p>
        </p:txBody>
      </p:sp>
      <p:sp>
        <p:nvSpPr>
          <p:cNvPr id="8" name="object 8"/>
          <p:cNvSpPr txBox="1"/>
          <p:nvPr/>
        </p:nvSpPr>
        <p:spPr>
          <a:xfrm>
            <a:off x="9151111" y="4595622"/>
            <a:ext cx="2282825" cy="513080"/>
          </a:xfrm>
          <a:prstGeom prst="rect">
            <a:avLst/>
          </a:prstGeom>
        </p:spPr>
        <p:txBody>
          <a:bodyPr vert="horz" wrap="square" lIns="0" tIns="12065" rIns="0" bIns="0" rtlCol="0">
            <a:spAutoFit/>
          </a:bodyPr>
          <a:lstStyle/>
          <a:p>
            <a:pPr marL="329565" marR="5080" lvl="0" indent="-317500" defTabSz="914400" eaLnBrk="1" fontAlgn="auto" latinLnBrk="0" hangingPunct="1">
              <a:lnSpc>
                <a:spcPct val="100000"/>
              </a:lnSpc>
              <a:spcBef>
                <a:spcPts val="95"/>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Segoe UI"/>
                <a:cs typeface="Segoe UI"/>
              </a:rPr>
              <a:t>Goal:</a:t>
            </a:r>
            <a:r>
              <a:rPr kumimoji="0" sz="1600" b="0" i="0" u="none" strike="noStrike" kern="0" cap="none" spc="-65" normalizeH="0" baseline="0" noProof="0" dirty="0">
                <a:ln>
                  <a:noFill/>
                </a:ln>
                <a:solidFill>
                  <a:sysClr val="windowText" lastClr="000000"/>
                </a:solidFill>
                <a:effectLst/>
                <a:uLnTx/>
                <a:uFillTx/>
                <a:latin typeface="Segoe UI"/>
                <a:cs typeface="Segoe UI"/>
              </a:rPr>
              <a:t> </a:t>
            </a:r>
            <a:r>
              <a:rPr kumimoji="0" sz="1600" b="0" i="0" u="none" strike="noStrike" kern="0" cap="none" spc="0" normalizeH="0" baseline="0" noProof="0" dirty="0">
                <a:ln>
                  <a:noFill/>
                </a:ln>
                <a:solidFill>
                  <a:sysClr val="windowText" lastClr="000000"/>
                </a:solidFill>
                <a:effectLst/>
                <a:uLnTx/>
                <a:uFillTx/>
                <a:latin typeface="Segoe UI"/>
                <a:cs typeface="Segoe UI"/>
              </a:rPr>
              <a:t>Decisions/</a:t>
            </a:r>
            <a:r>
              <a:rPr kumimoji="0" sz="1600" b="0" i="0" u="none" strike="noStrike" kern="0" cap="none" spc="-65" normalizeH="0" baseline="0" noProof="0" dirty="0">
                <a:ln>
                  <a:noFill/>
                </a:ln>
                <a:solidFill>
                  <a:sysClr val="windowText" lastClr="000000"/>
                </a:solidFill>
                <a:effectLst/>
                <a:uLnTx/>
                <a:uFillTx/>
                <a:latin typeface="Segoe UI"/>
                <a:cs typeface="Segoe UI"/>
              </a:rPr>
              <a:t> </a:t>
            </a:r>
            <a:r>
              <a:rPr kumimoji="0" sz="1600" b="0" i="0" u="none" strike="noStrike" kern="0" cap="none" spc="-10" normalizeH="0" baseline="0" noProof="0" dirty="0">
                <a:ln>
                  <a:noFill/>
                </a:ln>
                <a:solidFill>
                  <a:sysClr val="windowText" lastClr="000000"/>
                </a:solidFill>
                <a:effectLst/>
                <a:uLnTx/>
                <a:uFillTx/>
                <a:latin typeface="Segoe UI"/>
                <a:cs typeface="Segoe UI"/>
              </a:rPr>
              <a:t>opinions </a:t>
            </a:r>
            <a:r>
              <a:rPr kumimoji="0" sz="1600" b="0" i="0" u="none" strike="noStrike" kern="0" cap="none" spc="0" normalizeH="0" baseline="0" noProof="0" dirty="0">
                <a:ln>
                  <a:noFill/>
                </a:ln>
                <a:solidFill>
                  <a:sysClr val="windowText" lastClr="000000"/>
                </a:solidFill>
                <a:effectLst/>
                <a:uLnTx/>
                <a:uFillTx/>
                <a:latin typeface="Segoe UI"/>
                <a:cs typeface="Segoe UI"/>
              </a:rPr>
              <a:t>provided</a:t>
            </a:r>
            <a:r>
              <a:rPr kumimoji="0" sz="1600" b="0" i="0" u="none" strike="noStrike" kern="0" cap="none" spc="-40" normalizeH="0" baseline="0" noProof="0" dirty="0">
                <a:ln>
                  <a:noFill/>
                </a:ln>
                <a:solidFill>
                  <a:sysClr val="windowText" lastClr="000000"/>
                </a:solidFill>
                <a:effectLst/>
                <a:uLnTx/>
                <a:uFillTx/>
                <a:latin typeface="Segoe UI"/>
                <a:cs typeface="Segoe UI"/>
              </a:rPr>
              <a:t> </a:t>
            </a:r>
            <a:r>
              <a:rPr kumimoji="0" sz="1600" b="0" i="0" u="none" strike="noStrike" kern="0" cap="none" spc="-10" normalizeH="0" baseline="0" noProof="0" dirty="0">
                <a:ln>
                  <a:noFill/>
                </a:ln>
                <a:solidFill>
                  <a:sysClr val="windowText" lastClr="000000"/>
                </a:solidFill>
                <a:effectLst/>
                <a:uLnTx/>
                <a:uFillTx/>
                <a:latin typeface="Segoe UI"/>
                <a:cs typeface="Segoe UI"/>
              </a:rPr>
              <a:t>together</a:t>
            </a:r>
            <a:endParaRPr kumimoji="0" sz="16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9" name="object 9"/>
          <p:cNvGrpSpPr/>
          <p:nvPr/>
        </p:nvGrpSpPr>
        <p:grpSpPr>
          <a:xfrm>
            <a:off x="7007352" y="2378964"/>
            <a:ext cx="1041400" cy="1041400"/>
            <a:chOff x="7007352" y="2378964"/>
            <a:chExt cx="1041400" cy="1041400"/>
          </a:xfrm>
        </p:grpSpPr>
        <p:sp>
          <p:nvSpPr>
            <p:cNvPr id="10" name="object 10"/>
            <p:cNvSpPr/>
            <p:nvPr/>
          </p:nvSpPr>
          <p:spPr>
            <a:xfrm>
              <a:off x="7205535" y="2482773"/>
              <a:ext cx="648970" cy="836930"/>
            </a:xfrm>
            <a:custGeom>
              <a:avLst/>
              <a:gdLst/>
              <a:ahLst/>
              <a:cxnLst/>
              <a:rect l="l" t="t" r="r" b="b"/>
              <a:pathLst>
                <a:path w="648970" h="836929">
                  <a:moveTo>
                    <a:pt x="523036" y="658583"/>
                  </a:moveTo>
                  <a:lnTo>
                    <a:pt x="345198" y="658583"/>
                  </a:lnTo>
                  <a:lnTo>
                    <a:pt x="345198" y="700392"/>
                  </a:lnTo>
                  <a:lnTo>
                    <a:pt x="523036" y="700392"/>
                  </a:lnTo>
                  <a:lnTo>
                    <a:pt x="523036" y="658583"/>
                  </a:lnTo>
                  <a:close/>
                </a:path>
                <a:path w="648970" h="836929">
                  <a:moveTo>
                    <a:pt x="523036" y="491375"/>
                  </a:moveTo>
                  <a:lnTo>
                    <a:pt x="345198" y="491375"/>
                  </a:lnTo>
                  <a:lnTo>
                    <a:pt x="345198" y="533171"/>
                  </a:lnTo>
                  <a:lnTo>
                    <a:pt x="523036" y="533171"/>
                  </a:lnTo>
                  <a:lnTo>
                    <a:pt x="523036" y="491375"/>
                  </a:lnTo>
                  <a:close/>
                </a:path>
                <a:path w="648970" h="836929">
                  <a:moveTo>
                    <a:pt x="523036" y="324154"/>
                  </a:moveTo>
                  <a:lnTo>
                    <a:pt x="345198" y="324154"/>
                  </a:lnTo>
                  <a:lnTo>
                    <a:pt x="345198" y="365963"/>
                  </a:lnTo>
                  <a:lnTo>
                    <a:pt x="523036" y="365963"/>
                  </a:lnTo>
                  <a:lnTo>
                    <a:pt x="523036" y="324154"/>
                  </a:lnTo>
                  <a:close/>
                </a:path>
                <a:path w="648970" h="836929">
                  <a:moveTo>
                    <a:pt x="523036" y="156933"/>
                  </a:moveTo>
                  <a:lnTo>
                    <a:pt x="345198" y="156933"/>
                  </a:lnTo>
                  <a:lnTo>
                    <a:pt x="345198" y="198742"/>
                  </a:lnTo>
                  <a:lnTo>
                    <a:pt x="523036" y="198742"/>
                  </a:lnTo>
                  <a:lnTo>
                    <a:pt x="523036" y="156933"/>
                  </a:lnTo>
                  <a:close/>
                </a:path>
                <a:path w="648970" h="836929">
                  <a:moveTo>
                    <a:pt x="648563" y="0"/>
                  </a:moveTo>
                  <a:lnTo>
                    <a:pt x="585800" y="0"/>
                  </a:lnTo>
                  <a:lnTo>
                    <a:pt x="585800" y="63474"/>
                  </a:lnTo>
                  <a:lnTo>
                    <a:pt x="585800" y="773074"/>
                  </a:lnTo>
                  <a:lnTo>
                    <a:pt x="62763" y="773074"/>
                  </a:lnTo>
                  <a:lnTo>
                    <a:pt x="62763" y="63474"/>
                  </a:lnTo>
                  <a:lnTo>
                    <a:pt x="585800" y="63474"/>
                  </a:lnTo>
                  <a:lnTo>
                    <a:pt x="585800" y="0"/>
                  </a:lnTo>
                  <a:lnTo>
                    <a:pt x="0" y="0"/>
                  </a:lnTo>
                  <a:lnTo>
                    <a:pt x="0" y="63474"/>
                  </a:lnTo>
                  <a:lnTo>
                    <a:pt x="0" y="773074"/>
                  </a:lnTo>
                  <a:lnTo>
                    <a:pt x="0" y="836549"/>
                  </a:lnTo>
                  <a:lnTo>
                    <a:pt x="648563" y="836549"/>
                  </a:lnTo>
                  <a:lnTo>
                    <a:pt x="648563" y="773557"/>
                  </a:lnTo>
                  <a:lnTo>
                    <a:pt x="648563" y="773074"/>
                  </a:lnTo>
                  <a:lnTo>
                    <a:pt x="648563" y="63474"/>
                  </a:lnTo>
                  <a:lnTo>
                    <a:pt x="648563" y="62877"/>
                  </a:lnTo>
                  <a:lnTo>
                    <a:pt x="648563"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3" cstate="print"/>
            <a:stretch>
              <a:fillRect/>
            </a:stretch>
          </p:blipFill>
          <p:spPr>
            <a:xfrm>
              <a:off x="7331068" y="2587447"/>
              <a:ext cx="154819" cy="127503"/>
            </a:xfrm>
            <a:prstGeom prst="rect">
              <a:avLst/>
            </a:prstGeom>
          </p:spPr>
        </p:pic>
        <p:pic>
          <p:nvPicPr>
            <p:cNvPr id="12" name="object 12"/>
            <p:cNvPicPr/>
            <p:nvPr/>
          </p:nvPicPr>
          <p:blipFill>
            <a:blip r:embed="rId3" cstate="print"/>
            <a:stretch>
              <a:fillRect/>
            </a:stretch>
          </p:blipFill>
          <p:spPr>
            <a:xfrm>
              <a:off x="7331068" y="2754665"/>
              <a:ext cx="154819" cy="127503"/>
            </a:xfrm>
            <a:prstGeom prst="rect">
              <a:avLst/>
            </a:prstGeom>
          </p:spPr>
        </p:pic>
        <p:pic>
          <p:nvPicPr>
            <p:cNvPr id="13" name="object 13"/>
            <p:cNvPicPr/>
            <p:nvPr/>
          </p:nvPicPr>
          <p:blipFill>
            <a:blip r:embed="rId4" cstate="print"/>
            <a:stretch>
              <a:fillRect/>
            </a:stretch>
          </p:blipFill>
          <p:spPr>
            <a:xfrm>
              <a:off x="7331068" y="2921883"/>
              <a:ext cx="154819" cy="127503"/>
            </a:xfrm>
            <a:prstGeom prst="rect">
              <a:avLst/>
            </a:prstGeom>
          </p:spPr>
        </p:pic>
        <p:pic>
          <p:nvPicPr>
            <p:cNvPr id="14" name="object 14"/>
            <p:cNvPicPr/>
            <p:nvPr/>
          </p:nvPicPr>
          <p:blipFill>
            <a:blip r:embed="rId3" cstate="print"/>
            <a:stretch>
              <a:fillRect/>
            </a:stretch>
          </p:blipFill>
          <p:spPr>
            <a:xfrm>
              <a:off x="7331069" y="3087010"/>
              <a:ext cx="154819" cy="127503"/>
            </a:xfrm>
            <a:prstGeom prst="rect">
              <a:avLst/>
            </a:prstGeom>
          </p:spPr>
        </p:pic>
        <p:sp>
          <p:nvSpPr>
            <p:cNvPr id="15" name="object 15"/>
            <p:cNvSpPr/>
            <p:nvPr/>
          </p:nvSpPr>
          <p:spPr>
            <a:xfrm>
              <a:off x="7020306" y="2391918"/>
              <a:ext cx="1015365" cy="1015365"/>
            </a:xfrm>
            <a:custGeom>
              <a:avLst/>
              <a:gdLst/>
              <a:ahLst/>
              <a:cxnLst/>
              <a:rect l="l" t="t" r="r" b="b"/>
              <a:pathLst>
                <a:path w="1015365" h="1015364">
                  <a:moveTo>
                    <a:pt x="0" y="1014984"/>
                  </a:moveTo>
                  <a:lnTo>
                    <a:pt x="1014983" y="1014984"/>
                  </a:lnTo>
                  <a:lnTo>
                    <a:pt x="1014983" y="0"/>
                  </a:lnTo>
                  <a:lnTo>
                    <a:pt x="0" y="0"/>
                  </a:lnTo>
                  <a:lnTo>
                    <a:pt x="0" y="1014984"/>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object 16"/>
          <p:cNvGrpSpPr/>
          <p:nvPr/>
        </p:nvGrpSpPr>
        <p:grpSpPr>
          <a:xfrm>
            <a:off x="9704831" y="2406395"/>
            <a:ext cx="1041400" cy="1039494"/>
            <a:chOff x="9704831" y="2406395"/>
            <a:chExt cx="1041400" cy="1039494"/>
          </a:xfrm>
        </p:grpSpPr>
        <p:pic>
          <p:nvPicPr>
            <p:cNvPr id="17" name="object 17"/>
            <p:cNvPicPr/>
            <p:nvPr/>
          </p:nvPicPr>
          <p:blipFill>
            <a:blip r:embed="rId5" cstate="print"/>
            <a:stretch>
              <a:fillRect/>
            </a:stretch>
          </p:blipFill>
          <p:spPr>
            <a:xfrm>
              <a:off x="9955192" y="2956751"/>
              <a:ext cx="298916" cy="225528"/>
            </a:xfrm>
            <a:prstGeom prst="rect">
              <a:avLst/>
            </a:prstGeom>
          </p:spPr>
        </p:pic>
        <p:pic>
          <p:nvPicPr>
            <p:cNvPr id="18" name="object 18"/>
            <p:cNvPicPr/>
            <p:nvPr/>
          </p:nvPicPr>
          <p:blipFill>
            <a:blip r:embed="rId6" cstate="print"/>
            <a:stretch>
              <a:fillRect/>
            </a:stretch>
          </p:blipFill>
          <p:spPr>
            <a:xfrm>
              <a:off x="9773309" y="2655306"/>
              <a:ext cx="209048" cy="248192"/>
            </a:xfrm>
            <a:prstGeom prst="rect">
              <a:avLst/>
            </a:prstGeom>
          </p:spPr>
        </p:pic>
        <p:sp>
          <p:nvSpPr>
            <p:cNvPr id="19" name="object 19"/>
            <p:cNvSpPr/>
            <p:nvPr/>
          </p:nvSpPr>
          <p:spPr>
            <a:xfrm>
              <a:off x="9901973" y="2749223"/>
              <a:ext cx="560705" cy="448945"/>
            </a:xfrm>
            <a:custGeom>
              <a:avLst/>
              <a:gdLst/>
              <a:ahLst/>
              <a:cxnLst/>
              <a:rect l="l" t="t" r="r" b="b"/>
              <a:pathLst>
                <a:path w="560704" h="448944">
                  <a:moveTo>
                    <a:pt x="501330" y="321401"/>
                  </a:moveTo>
                  <a:lnTo>
                    <a:pt x="332652" y="321401"/>
                  </a:lnTo>
                  <a:lnTo>
                    <a:pt x="340285" y="322004"/>
                  </a:lnTo>
                  <a:lnTo>
                    <a:pt x="347428" y="323879"/>
                  </a:lnTo>
                  <a:lnTo>
                    <a:pt x="372942" y="352234"/>
                  </a:lnTo>
                  <a:lnTo>
                    <a:pt x="374495" y="360011"/>
                  </a:lnTo>
                  <a:lnTo>
                    <a:pt x="374332" y="368408"/>
                  </a:lnTo>
                  <a:lnTo>
                    <a:pt x="372403" y="376316"/>
                  </a:lnTo>
                  <a:lnTo>
                    <a:pt x="368905" y="383637"/>
                  </a:lnTo>
                  <a:lnTo>
                    <a:pt x="364034" y="390273"/>
                  </a:lnTo>
                  <a:lnTo>
                    <a:pt x="328468" y="430970"/>
                  </a:lnTo>
                  <a:lnTo>
                    <a:pt x="343113" y="442448"/>
                  </a:lnTo>
                  <a:lnTo>
                    <a:pt x="348801" y="445334"/>
                  </a:lnTo>
                  <a:lnTo>
                    <a:pt x="354881" y="447536"/>
                  </a:lnTo>
                  <a:lnTo>
                    <a:pt x="361354" y="448758"/>
                  </a:lnTo>
                  <a:lnTo>
                    <a:pt x="368052" y="448758"/>
                  </a:lnTo>
                  <a:lnTo>
                    <a:pt x="384106" y="444046"/>
                  </a:lnTo>
                  <a:lnTo>
                    <a:pt x="396463" y="434100"/>
                  </a:lnTo>
                  <a:lnTo>
                    <a:pt x="404112" y="420241"/>
                  </a:lnTo>
                  <a:lnTo>
                    <a:pt x="405877" y="403839"/>
                  </a:lnTo>
                  <a:lnTo>
                    <a:pt x="405877" y="402795"/>
                  </a:lnTo>
                  <a:lnTo>
                    <a:pt x="419893" y="402795"/>
                  </a:lnTo>
                  <a:lnTo>
                    <a:pt x="452232" y="375370"/>
                  </a:lnTo>
                  <a:lnTo>
                    <a:pt x="453997" y="357924"/>
                  </a:lnTo>
                  <a:lnTo>
                    <a:pt x="468013" y="357924"/>
                  </a:lnTo>
                  <a:lnTo>
                    <a:pt x="500351" y="330499"/>
                  </a:lnTo>
                  <a:lnTo>
                    <a:pt x="501106" y="323488"/>
                  </a:lnTo>
                  <a:lnTo>
                    <a:pt x="501218" y="322445"/>
                  </a:lnTo>
                  <a:lnTo>
                    <a:pt x="501330" y="321401"/>
                  </a:lnTo>
                  <a:close/>
                </a:path>
                <a:path w="560704" h="448944">
                  <a:moveTo>
                    <a:pt x="419893" y="402795"/>
                  </a:moveTo>
                  <a:lnTo>
                    <a:pt x="405877" y="402795"/>
                  </a:lnTo>
                  <a:lnTo>
                    <a:pt x="409016" y="403839"/>
                  </a:lnTo>
                  <a:lnTo>
                    <a:pt x="416338" y="403839"/>
                  </a:lnTo>
                  <a:lnTo>
                    <a:pt x="419893" y="402795"/>
                  </a:lnTo>
                  <a:close/>
                </a:path>
                <a:path w="560704" h="448944">
                  <a:moveTo>
                    <a:pt x="468013" y="357924"/>
                  </a:moveTo>
                  <a:lnTo>
                    <a:pt x="453997" y="357924"/>
                  </a:lnTo>
                  <a:lnTo>
                    <a:pt x="457135" y="358968"/>
                  </a:lnTo>
                  <a:lnTo>
                    <a:pt x="464458" y="358968"/>
                  </a:lnTo>
                  <a:lnTo>
                    <a:pt x="468013" y="357924"/>
                  </a:lnTo>
                  <a:close/>
                </a:path>
                <a:path w="560704" h="448944">
                  <a:moveTo>
                    <a:pt x="559349" y="279661"/>
                  </a:moveTo>
                  <a:lnTo>
                    <a:pt x="274072" y="279661"/>
                  </a:lnTo>
                  <a:lnTo>
                    <a:pt x="282506" y="280427"/>
                  </a:lnTo>
                  <a:lnTo>
                    <a:pt x="290547" y="282661"/>
                  </a:lnTo>
                  <a:lnTo>
                    <a:pt x="319492" y="314097"/>
                  </a:lnTo>
                  <a:lnTo>
                    <a:pt x="321145" y="323488"/>
                  </a:lnTo>
                  <a:lnTo>
                    <a:pt x="324283" y="322445"/>
                  </a:lnTo>
                  <a:lnTo>
                    <a:pt x="328468" y="321401"/>
                  </a:lnTo>
                  <a:lnTo>
                    <a:pt x="501330" y="321401"/>
                  </a:lnTo>
                  <a:lnTo>
                    <a:pt x="502092" y="314325"/>
                  </a:lnTo>
                  <a:lnTo>
                    <a:pt x="502116" y="312010"/>
                  </a:lnTo>
                  <a:lnTo>
                    <a:pt x="501070" y="309923"/>
                  </a:lnTo>
                  <a:lnTo>
                    <a:pt x="501070" y="307836"/>
                  </a:lnTo>
                  <a:lnTo>
                    <a:pt x="551282" y="297400"/>
                  </a:lnTo>
                  <a:lnTo>
                    <a:pt x="559124" y="281748"/>
                  </a:lnTo>
                  <a:lnTo>
                    <a:pt x="559237" y="280704"/>
                  </a:lnTo>
                  <a:lnTo>
                    <a:pt x="559349" y="279661"/>
                  </a:lnTo>
                  <a:close/>
                </a:path>
                <a:path w="560704" h="448944">
                  <a:moveTo>
                    <a:pt x="537259" y="307836"/>
                  </a:moveTo>
                  <a:lnTo>
                    <a:pt x="501070" y="307836"/>
                  </a:lnTo>
                  <a:lnTo>
                    <a:pt x="507347" y="310966"/>
                  </a:lnTo>
                  <a:lnTo>
                    <a:pt x="514669" y="313053"/>
                  </a:lnTo>
                  <a:lnTo>
                    <a:pt x="523038" y="312010"/>
                  </a:lnTo>
                  <a:lnTo>
                    <a:pt x="537259" y="307836"/>
                  </a:lnTo>
                  <a:close/>
                </a:path>
                <a:path w="560704" h="448944">
                  <a:moveTo>
                    <a:pt x="539426" y="230616"/>
                  </a:moveTo>
                  <a:lnTo>
                    <a:pt x="208169" y="230616"/>
                  </a:lnTo>
                  <a:lnTo>
                    <a:pt x="217534" y="231398"/>
                  </a:lnTo>
                  <a:lnTo>
                    <a:pt x="226606" y="233746"/>
                  </a:lnTo>
                  <a:lnTo>
                    <a:pt x="255896" y="260877"/>
                  </a:lnTo>
                  <a:lnTo>
                    <a:pt x="260360" y="280704"/>
                  </a:lnTo>
                  <a:lnTo>
                    <a:pt x="260473" y="281748"/>
                  </a:lnTo>
                  <a:lnTo>
                    <a:pt x="264657" y="280704"/>
                  </a:lnTo>
                  <a:lnTo>
                    <a:pt x="269887" y="279661"/>
                  </a:lnTo>
                  <a:lnTo>
                    <a:pt x="559349" y="279661"/>
                  </a:lnTo>
                  <a:lnTo>
                    <a:pt x="560697" y="267139"/>
                  </a:lnTo>
                  <a:lnTo>
                    <a:pt x="549190" y="238964"/>
                  </a:lnTo>
                  <a:lnTo>
                    <a:pt x="539426" y="230616"/>
                  </a:lnTo>
                  <a:close/>
                </a:path>
                <a:path w="560704" h="448944">
                  <a:moveTo>
                    <a:pt x="227126" y="183658"/>
                  </a:moveTo>
                  <a:lnTo>
                    <a:pt x="138082" y="183658"/>
                  </a:lnTo>
                  <a:lnTo>
                    <a:pt x="147447" y="184440"/>
                  </a:lnTo>
                  <a:lnTo>
                    <a:pt x="156660" y="186853"/>
                  </a:lnTo>
                  <a:lnTo>
                    <a:pt x="185417" y="213006"/>
                  </a:lnTo>
                  <a:lnTo>
                    <a:pt x="190385" y="233746"/>
                  </a:lnTo>
                  <a:lnTo>
                    <a:pt x="195616" y="231659"/>
                  </a:lnTo>
                  <a:lnTo>
                    <a:pt x="201892" y="230616"/>
                  </a:lnTo>
                  <a:lnTo>
                    <a:pt x="539426" y="230616"/>
                  </a:lnTo>
                  <a:lnTo>
                    <a:pt x="489389" y="187832"/>
                  </a:lnTo>
                  <a:lnTo>
                    <a:pt x="250012" y="187832"/>
                  </a:lnTo>
                  <a:lnTo>
                    <a:pt x="238489" y="186853"/>
                  </a:lnTo>
                  <a:lnTo>
                    <a:pt x="227652" y="183918"/>
                  </a:lnTo>
                  <a:lnTo>
                    <a:pt x="227126" y="183658"/>
                  </a:lnTo>
                  <a:close/>
                </a:path>
                <a:path w="560704" h="448944">
                  <a:moveTo>
                    <a:pt x="91008" y="0"/>
                  </a:moveTo>
                  <a:lnTo>
                    <a:pt x="0" y="150265"/>
                  </a:lnTo>
                  <a:lnTo>
                    <a:pt x="71133" y="232703"/>
                  </a:lnTo>
                  <a:lnTo>
                    <a:pt x="98331" y="201397"/>
                  </a:lnTo>
                  <a:lnTo>
                    <a:pt x="106307" y="193783"/>
                  </a:lnTo>
                  <a:lnTo>
                    <a:pt x="115852" y="188223"/>
                  </a:lnTo>
                  <a:lnTo>
                    <a:pt x="126575" y="184815"/>
                  </a:lnTo>
                  <a:lnTo>
                    <a:pt x="138082" y="183658"/>
                  </a:lnTo>
                  <a:lnTo>
                    <a:pt x="227126" y="183658"/>
                  </a:lnTo>
                  <a:lnTo>
                    <a:pt x="217796" y="179027"/>
                  </a:lnTo>
                  <a:lnTo>
                    <a:pt x="209215" y="172179"/>
                  </a:lnTo>
                  <a:lnTo>
                    <a:pt x="194112" y="152303"/>
                  </a:lnTo>
                  <a:lnTo>
                    <a:pt x="188032" y="129004"/>
                  </a:lnTo>
                  <a:lnTo>
                    <a:pt x="190974" y="105117"/>
                  </a:lnTo>
                  <a:lnTo>
                    <a:pt x="202938" y="83480"/>
                  </a:lnTo>
                  <a:lnTo>
                    <a:pt x="261934" y="15652"/>
                  </a:lnTo>
                  <a:lnTo>
                    <a:pt x="183717" y="15652"/>
                  </a:lnTo>
                  <a:lnTo>
                    <a:pt x="138294" y="14283"/>
                  </a:lnTo>
                  <a:lnTo>
                    <a:pt x="91008" y="0"/>
                  </a:lnTo>
                  <a:close/>
                </a:path>
                <a:path w="560704" h="448944">
                  <a:moveTo>
                    <a:pt x="369264" y="84524"/>
                  </a:moveTo>
                  <a:lnTo>
                    <a:pt x="297085" y="166961"/>
                  </a:lnTo>
                  <a:lnTo>
                    <a:pt x="255242" y="187832"/>
                  </a:lnTo>
                  <a:lnTo>
                    <a:pt x="489389" y="187832"/>
                  </a:lnTo>
                  <a:lnTo>
                    <a:pt x="380771" y="94959"/>
                  </a:lnTo>
                  <a:lnTo>
                    <a:pt x="369264" y="84524"/>
                  </a:lnTo>
                  <a:close/>
                </a:path>
                <a:path w="560704" h="448944">
                  <a:moveTo>
                    <a:pt x="226197" y="12326"/>
                  </a:moveTo>
                  <a:lnTo>
                    <a:pt x="183717" y="15652"/>
                  </a:lnTo>
                  <a:lnTo>
                    <a:pt x="261934" y="15652"/>
                  </a:lnTo>
                  <a:lnTo>
                    <a:pt x="264657" y="12522"/>
                  </a:lnTo>
                  <a:lnTo>
                    <a:pt x="226197" y="12326"/>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7" cstate="print"/>
            <a:stretch>
              <a:fillRect/>
            </a:stretch>
          </p:blipFill>
          <p:spPr>
            <a:xfrm>
              <a:off x="10472248" y="2655307"/>
              <a:ext cx="209060" cy="248192"/>
            </a:xfrm>
            <a:prstGeom prst="rect">
              <a:avLst/>
            </a:prstGeom>
          </p:spPr>
        </p:pic>
        <p:sp>
          <p:nvSpPr>
            <p:cNvPr id="21" name="object 21"/>
            <p:cNvSpPr/>
            <p:nvPr/>
          </p:nvSpPr>
          <p:spPr>
            <a:xfrm>
              <a:off x="10109096" y="2739831"/>
              <a:ext cx="442595" cy="245745"/>
            </a:xfrm>
            <a:custGeom>
              <a:avLst/>
              <a:gdLst/>
              <a:ahLst/>
              <a:cxnLst/>
              <a:rect l="l" t="t" r="r" b="b"/>
              <a:pathLst>
                <a:path w="442595" h="245744">
                  <a:moveTo>
                    <a:pt x="384278" y="63654"/>
                  </a:moveTo>
                  <a:lnTo>
                    <a:pt x="160049" y="63654"/>
                  </a:lnTo>
                  <a:lnTo>
                    <a:pt x="355666" y="231659"/>
                  </a:lnTo>
                  <a:lnTo>
                    <a:pt x="362988" y="238964"/>
                  </a:lnTo>
                  <a:lnTo>
                    <a:pt x="367172" y="245225"/>
                  </a:lnTo>
                  <a:lnTo>
                    <a:pt x="442490" y="158613"/>
                  </a:lnTo>
                  <a:lnTo>
                    <a:pt x="384278" y="63654"/>
                  </a:lnTo>
                  <a:close/>
                </a:path>
                <a:path w="442595" h="245744">
                  <a:moveTo>
                    <a:pt x="128667" y="0"/>
                  </a:moveTo>
                  <a:lnTo>
                    <a:pt x="10460" y="107481"/>
                  </a:lnTo>
                  <a:lnTo>
                    <a:pt x="0" y="137873"/>
                  </a:lnTo>
                  <a:lnTo>
                    <a:pt x="4282" y="153118"/>
                  </a:lnTo>
                  <a:lnTo>
                    <a:pt x="37593" y="176190"/>
                  </a:lnTo>
                  <a:lnTo>
                    <a:pt x="46027" y="176353"/>
                  </a:lnTo>
                  <a:lnTo>
                    <a:pt x="53823" y="174951"/>
                  </a:lnTo>
                  <a:lnTo>
                    <a:pt x="61326" y="172179"/>
                  </a:lnTo>
                  <a:lnTo>
                    <a:pt x="68240" y="167842"/>
                  </a:lnTo>
                  <a:lnTo>
                    <a:pt x="74271" y="161744"/>
                  </a:lnTo>
                  <a:lnTo>
                    <a:pt x="160049" y="63654"/>
                  </a:lnTo>
                  <a:lnTo>
                    <a:pt x="384278" y="63654"/>
                  </a:lnTo>
                  <a:lnTo>
                    <a:pt x="361557" y="26588"/>
                  </a:lnTo>
                  <a:lnTo>
                    <a:pt x="258924" y="26588"/>
                  </a:lnTo>
                  <a:lnTo>
                    <a:pt x="216495" y="20327"/>
                  </a:lnTo>
                  <a:lnTo>
                    <a:pt x="133897" y="1043"/>
                  </a:lnTo>
                  <a:lnTo>
                    <a:pt x="132851" y="1043"/>
                  </a:lnTo>
                  <a:lnTo>
                    <a:pt x="128667" y="0"/>
                  </a:lnTo>
                  <a:close/>
                </a:path>
                <a:path w="442595" h="245744">
                  <a:moveTo>
                    <a:pt x="353573" y="13565"/>
                  </a:moveTo>
                  <a:lnTo>
                    <a:pt x="304115" y="25586"/>
                  </a:lnTo>
                  <a:lnTo>
                    <a:pt x="258924" y="26588"/>
                  </a:lnTo>
                  <a:lnTo>
                    <a:pt x="361557" y="26588"/>
                  </a:lnTo>
                  <a:lnTo>
                    <a:pt x="353573" y="13565"/>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9717785" y="2419349"/>
              <a:ext cx="1015365" cy="1013460"/>
            </a:xfrm>
            <a:custGeom>
              <a:avLst/>
              <a:gdLst/>
              <a:ahLst/>
              <a:cxnLst/>
              <a:rect l="l" t="t" r="r" b="b"/>
              <a:pathLst>
                <a:path w="1015365" h="1013460">
                  <a:moveTo>
                    <a:pt x="0" y="1013460"/>
                  </a:moveTo>
                  <a:lnTo>
                    <a:pt x="1014983" y="1013460"/>
                  </a:lnTo>
                  <a:lnTo>
                    <a:pt x="1014983" y="0"/>
                  </a:lnTo>
                  <a:lnTo>
                    <a:pt x="0" y="0"/>
                  </a:lnTo>
                  <a:lnTo>
                    <a:pt x="0" y="1013460"/>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3" name="object 23"/>
          <p:cNvSpPr txBox="1"/>
          <p:nvPr/>
        </p:nvSpPr>
        <p:spPr>
          <a:xfrm>
            <a:off x="8975217" y="3508375"/>
            <a:ext cx="249174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Alignment</a:t>
            </a:r>
            <a:r>
              <a:rPr kumimoji="0" sz="1800" b="1" i="0" u="none" strike="noStrike" kern="0" cap="none" spc="-4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of</a:t>
            </a:r>
            <a:r>
              <a:rPr kumimoji="0" sz="1800" b="1" i="0" u="none" strike="noStrike" kern="0" cap="none" spc="-45" normalizeH="0" baseline="0" noProof="0" dirty="0">
                <a:ln>
                  <a:noFill/>
                </a:ln>
                <a:solidFill>
                  <a:sysClr val="windowText" lastClr="000000"/>
                </a:solidFill>
                <a:effectLst/>
                <a:uLnTx/>
                <a:uFillTx/>
                <a:latin typeface="Segoe UI"/>
                <a:cs typeface="Segoe UI"/>
              </a:rPr>
              <a:t> </a:t>
            </a:r>
            <a:r>
              <a:rPr kumimoji="0" sz="1800" b="1" i="0" u="none" strike="noStrike" kern="0" cap="none" spc="-10" normalizeH="0" baseline="0" noProof="0" dirty="0">
                <a:ln>
                  <a:noFill/>
                </a:ln>
                <a:solidFill>
                  <a:sysClr val="windowText" lastClr="000000"/>
                </a:solidFill>
                <a:effectLst/>
                <a:uLnTx/>
                <a:uFillTx/>
                <a:latin typeface="Segoe UI"/>
                <a:cs typeface="Segoe UI"/>
              </a:rPr>
              <a:t>decisions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4" name="object 24"/>
          <p:cNvGrpSpPr/>
          <p:nvPr/>
        </p:nvGrpSpPr>
        <p:grpSpPr>
          <a:xfrm>
            <a:off x="4501896" y="2378964"/>
            <a:ext cx="1041400" cy="1041400"/>
            <a:chOff x="4501896" y="2378964"/>
            <a:chExt cx="1041400" cy="1041400"/>
          </a:xfrm>
        </p:grpSpPr>
        <p:sp>
          <p:nvSpPr>
            <p:cNvPr id="25" name="object 25"/>
            <p:cNvSpPr/>
            <p:nvPr/>
          </p:nvSpPr>
          <p:spPr>
            <a:xfrm>
              <a:off x="4541083" y="2564454"/>
              <a:ext cx="967105" cy="678815"/>
            </a:xfrm>
            <a:custGeom>
              <a:avLst/>
              <a:gdLst/>
              <a:ahLst/>
              <a:cxnLst/>
              <a:rect l="l" t="t" r="r" b="b"/>
              <a:pathLst>
                <a:path w="967104" h="678814">
                  <a:moveTo>
                    <a:pt x="881847" y="0"/>
                  </a:moveTo>
                  <a:lnTo>
                    <a:pt x="346247" y="505834"/>
                  </a:lnTo>
                  <a:lnTo>
                    <a:pt x="88912" y="242465"/>
                  </a:lnTo>
                  <a:lnTo>
                    <a:pt x="0" y="327119"/>
                  </a:lnTo>
                  <a:lnTo>
                    <a:pt x="342063" y="678277"/>
                  </a:lnTo>
                  <a:lnTo>
                    <a:pt x="432026" y="594668"/>
                  </a:lnTo>
                  <a:lnTo>
                    <a:pt x="966579" y="87789"/>
                  </a:lnTo>
                  <a:lnTo>
                    <a:pt x="881847"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4514850" y="2391918"/>
              <a:ext cx="1015365" cy="1015365"/>
            </a:xfrm>
            <a:custGeom>
              <a:avLst/>
              <a:gdLst/>
              <a:ahLst/>
              <a:cxnLst/>
              <a:rect l="l" t="t" r="r" b="b"/>
              <a:pathLst>
                <a:path w="1015364" h="1015364">
                  <a:moveTo>
                    <a:pt x="0" y="1014984"/>
                  </a:moveTo>
                  <a:lnTo>
                    <a:pt x="1014984" y="1014984"/>
                  </a:lnTo>
                  <a:lnTo>
                    <a:pt x="1014984" y="0"/>
                  </a:lnTo>
                  <a:lnTo>
                    <a:pt x="0" y="0"/>
                  </a:lnTo>
                  <a:lnTo>
                    <a:pt x="0" y="1014984"/>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p:nvPr/>
        </p:nvSpPr>
        <p:spPr>
          <a:xfrm>
            <a:off x="3661917" y="3497326"/>
            <a:ext cx="2482850" cy="574040"/>
          </a:xfrm>
          <a:prstGeom prst="rect">
            <a:avLst/>
          </a:prstGeom>
        </p:spPr>
        <p:txBody>
          <a:bodyPr vert="horz" wrap="square" lIns="0" tIns="12700" rIns="0" bIns="0" rtlCol="0">
            <a:spAutoFit/>
          </a:bodyPr>
          <a:lstStyle/>
          <a:p>
            <a:pPr marL="875030" marR="5080" lvl="0" indent="-862965"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Coordinated</a:t>
            </a:r>
            <a:r>
              <a:rPr kumimoji="0" sz="1800" b="1" i="0" u="none" strike="noStrike" kern="0" cap="none" spc="-60"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RFI</a:t>
            </a:r>
            <a:r>
              <a:rPr kumimoji="0" sz="1800" b="1" i="0" u="none" strike="noStrike" kern="0" cap="none" spc="-30"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for</a:t>
            </a:r>
            <a:r>
              <a:rPr kumimoji="0" sz="1800" b="1" i="0" u="none" strike="noStrike" kern="0" cap="none" spc="-30" normalizeH="0" baseline="0" noProof="0" dirty="0">
                <a:ln>
                  <a:noFill/>
                </a:ln>
                <a:solidFill>
                  <a:sysClr val="windowText" lastClr="000000"/>
                </a:solidFill>
                <a:effectLst/>
                <a:uLnTx/>
                <a:uFillTx/>
                <a:latin typeface="Segoe UI"/>
                <a:cs typeface="Segoe UI"/>
              </a:rPr>
              <a:t> </a:t>
            </a:r>
            <a:r>
              <a:rPr kumimoji="0" sz="1800" b="1" i="0" u="none" strike="noStrike" kern="0" cap="none" spc="-25" normalizeH="0" baseline="0" noProof="0" dirty="0">
                <a:ln>
                  <a:noFill/>
                </a:ln>
                <a:solidFill>
                  <a:sysClr val="windowText" lastClr="000000"/>
                </a:solidFill>
                <a:effectLst/>
                <a:uLnTx/>
                <a:uFillTx/>
                <a:latin typeface="Segoe UI"/>
                <a:cs typeface="Segoe UI"/>
              </a:rPr>
              <a:t>CT </a:t>
            </a:r>
            <a:r>
              <a:rPr kumimoji="0" sz="1800" b="1" i="0" u="none" strike="noStrike" kern="0" cap="none" spc="0" normalizeH="0" baseline="0" noProof="0" dirty="0">
                <a:ln>
                  <a:noFill/>
                </a:ln>
                <a:solidFill>
                  <a:sysClr val="windowText" lastClr="000000"/>
                </a:solidFill>
                <a:effectLst/>
                <a:uLnTx/>
                <a:uFillTx/>
                <a:latin typeface="Segoe UI"/>
                <a:cs typeface="Segoe UI"/>
              </a:rPr>
              <a:t>and</a:t>
            </a:r>
            <a:r>
              <a:rPr kumimoji="0" sz="1800" b="1" i="0" u="none" strike="noStrike" kern="0" cap="none" spc="-20" normalizeH="0" baseline="0" noProof="0" dirty="0">
                <a:ln>
                  <a:noFill/>
                </a:ln>
                <a:solidFill>
                  <a:sysClr val="windowText" lastClr="000000"/>
                </a:solidFill>
                <a:effectLst/>
                <a:uLnTx/>
                <a:uFillTx/>
                <a:latin typeface="Segoe UI"/>
                <a:cs typeface="Segoe UI"/>
              </a:rPr>
              <a:t> </a:t>
            </a:r>
            <a:r>
              <a:rPr kumimoji="0" sz="1800" b="1" i="0" u="none" strike="noStrike" kern="0" cap="none" spc="-25" normalizeH="0" baseline="0" noProof="0" dirty="0">
                <a:ln>
                  <a:noFill/>
                </a:ln>
                <a:solidFill>
                  <a:sysClr val="windowText" lastClr="000000"/>
                </a:solidFill>
                <a:effectLst/>
                <a:uLnTx/>
                <a:uFillTx/>
                <a:latin typeface="Segoe UI"/>
                <a:cs typeface="Segoe UI"/>
              </a:rPr>
              <a:t>PS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8" name="object 28"/>
          <p:cNvGrpSpPr/>
          <p:nvPr/>
        </p:nvGrpSpPr>
        <p:grpSpPr>
          <a:xfrm>
            <a:off x="1767839" y="2406395"/>
            <a:ext cx="1039494" cy="1039494"/>
            <a:chOff x="1767839" y="2406395"/>
            <a:chExt cx="1039494" cy="1039494"/>
          </a:xfrm>
        </p:grpSpPr>
        <p:sp>
          <p:nvSpPr>
            <p:cNvPr id="29" name="object 29"/>
            <p:cNvSpPr/>
            <p:nvPr/>
          </p:nvSpPr>
          <p:spPr>
            <a:xfrm>
              <a:off x="1965744" y="2510269"/>
              <a:ext cx="647700" cy="835025"/>
            </a:xfrm>
            <a:custGeom>
              <a:avLst/>
              <a:gdLst/>
              <a:ahLst/>
              <a:cxnLst/>
              <a:rect l="l" t="t" r="r" b="b"/>
              <a:pathLst>
                <a:path w="647700" h="835025">
                  <a:moveTo>
                    <a:pt x="261112" y="302615"/>
                  </a:moveTo>
                  <a:lnTo>
                    <a:pt x="125336" y="302615"/>
                  </a:lnTo>
                  <a:lnTo>
                    <a:pt x="125336" y="344360"/>
                  </a:lnTo>
                  <a:lnTo>
                    <a:pt x="261112" y="344360"/>
                  </a:lnTo>
                  <a:lnTo>
                    <a:pt x="261112" y="302615"/>
                  </a:lnTo>
                  <a:close/>
                </a:path>
                <a:path w="647700" h="835025">
                  <a:moveTo>
                    <a:pt x="522236" y="636536"/>
                  </a:moveTo>
                  <a:lnTo>
                    <a:pt x="125336" y="636536"/>
                  </a:lnTo>
                  <a:lnTo>
                    <a:pt x="125336" y="678281"/>
                  </a:lnTo>
                  <a:lnTo>
                    <a:pt x="522236" y="678281"/>
                  </a:lnTo>
                  <a:lnTo>
                    <a:pt x="522236" y="636536"/>
                  </a:lnTo>
                  <a:close/>
                </a:path>
                <a:path w="647700" h="835025">
                  <a:moveTo>
                    <a:pt x="522236" y="553059"/>
                  </a:moveTo>
                  <a:lnTo>
                    <a:pt x="125336" y="553059"/>
                  </a:lnTo>
                  <a:lnTo>
                    <a:pt x="125336" y="594791"/>
                  </a:lnTo>
                  <a:lnTo>
                    <a:pt x="522236" y="594791"/>
                  </a:lnTo>
                  <a:lnTo>
                    <a:pt x="522236" y="553059"/>
                  </a:lnTo>
                  <a:close/>
                </a:path>
                <a:path w="647700" h="835025">
                  <a:moveTo>
                    <a:pt x="522236" y="469582"/>
                  </a:moveTo>
                  <a:lnTo>
                    <a:pt x="125336" y="469582"/>
                  </a:lnTo>
                  <a:lnTo>
                    <a:pt x="125336" y="511314"/>
                  </a:lnTo>
                  <a:lnTo>
                    <a:pt x="522236" y="511314"/>
                  </a:lnTo>
                  <a:lnTo>
                    <a:pt x="522236" y="469582"/>
                  </a:lnTo>
                  <a:close/>
                </a:path>
                <a:path w="647700" h="835025">
                  <a:moveTo>
                    <a:pt x="522236" y="386092"/>
                  </a:moveTo>
                  <a:lnTo>
                    <a:pt x="125336" y="386092"/>
                  </a:lnTo>
                  <a:lnTo>
                    <a:pt x="125336" y="427837"/>
                  </a:lnTo>
                  <a:lnTo>
                    <a:pt x="522236" y="427837"/>
                  </a:lnTo>
                  <a:lnTo>
                    <a:pt x="522236" y="386092"/>
                  </a:lnTo>
                  <a:close/>
                </a:path>
                <a:path w="647700" h="835025">
                  <a:moveTo>
                    <a:pt x="647573" y="229565"/>
                  </a:moveTo>
                  <a:lnTo>
                    <a:pt x="635698" y="219138"/>
                  </a:lnTo>
                  <a:lnTo>
                    <a:pt x="584898" y="174485"/>
                  </a:lnTo>
                  <a:lnTo>
                    <a:pt x="584898" y="281749"/>
                  </a:lnTo>
                  <a:lnTo>
                    <a:pt x="584898" y="772198"/>
                  </a:lnTo>
                  <a:lnTo>
                    <a:pt x="62661" y="772198"/>
                  </a:lnTo>
                  <a:lnTo>
                    <a:pt x="62661" y="62611"/>
                  </a:lnTo>
                  <a:lnTo>
                    <a:pt x="323786" y="62611"/>
                  </a:lnTo>
                  <a:lnTo>
                    <a:pt x="323786" y="281749"/>
                  </a:lnTo>
                  <a:lnTo>
                    <a:pt x="584898" y="281749"/>
                  </a:lnTo>
                  <a:lnTo>
                    <a:pt x="584898" y="174485"/>
                  </a:lnTo>
                  <a:lnTo>
                    <a:pt x="517004" y="114782"/>
                  </a:lnTo>
                  <a:lnTo>
                    <a:pt x="517004" y="219138"/>
                  </a:lnTo>
                  <a:lnTo>
                    <a:pt x="386448" y="219138"/>
                  </a:lnTo>
                  <a:lnTo>
                    <a:pt x="386448" y="88696"/>
                  </a:lnTo>
                  <a:lnTo>
                    <a:pt x="517004" y="219138"/>
                  </a:lnTo>
                  <a:lnTo>
                    <a:pt x="517004" y="114782"/>
                  </a:lnTo>
                  <a:lnTo>
                    <a:pt x="487337" y="88696"/>
                  </a:lnTo>
                  <a:lnTo>
                    <a:pt x="457657" y="62611"/>
                  </a:lnTo>
                  <a:lnTo>
                    <a:pt x="386448" y="0"/>
                  </a:lnTo>
                  <a:lnTo>
                    <a:pt x="0" y="0"/>
                  </a:lnTo>
                  <a:lnTo>
                    <a:pt x="0" y="834809"/>
                  </a:lnTo>
                  <a:lnTo>
                    <a:pt x="647573" y="834809"/>
                  </a:lnTo>
                  <a:lnTo>
                    <a:pt x="647573" y="772198"/>
                  </a:lnTo>
                  <a:lnTo>
                    <a:pt x="647573" y="229565"/>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1780793" y="2419349"/>
              <a:ext cx="1013460" cy="1013460"/>
            </a:xfrm>
            <a:custGeom>
              <a:avLst/>
              <a:gdLst/>
              <a:ahLst/>
              <a:cxnLst/>
              <a:rect l="l" t="t" r="r" b="b"/>
              <a:pathLst>
                <a:path w="1013460" h="1013460">
                  <a:moveTo>
                    <a:pt x="0" y="1013460"/>
                  </a:moveTo>
                  <a:lnTo>
                    <a:pt x="1013459" y="1013460"/>
                  </a:lnTo>
                  <a:lnTo>
                    <a:pt x="1013459" y="0"/>
                  </a:lnTo>
                  <a:lnTo>
                    <a:pt x="0" y="0"/>
                  </a:lnTo>
                  <a:lnTo>
                    <a:pt x="0" y="1013460"/>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object 31"/>
          <p:cNvSpPr txBox="1"/>
          <p:nvPr/>
        </p:nvSpPr>
        <p:spPr>
          <a:xfrm>
            <a:off x="1067511" y="3487928"/>
            <a:ext cx="2437130" cy="848994"/>
          </a:xfrm>
          <a:prstGeom prst="rect">
            <a:avLst/>
          </a:prstGeom>
        </p:spPr>
        <p:txBody>
          <a:bodyPr vert="horz" wrap="square" lIns="0" tIns="12700" rIns="0" bIns="0" rtlCol="0">
            <a:spAutoFit/>
          </a:bodyPr>
          <a:lstStyle/>
          <a:p>
            <a:pPr marL="12065" marR="5080" lvl="0" indent="-1270" algn="ctr"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Segoe UI"/>
                <a:cs typeface="Segoe UI"/>
              </a:rPr>
              <a:t>Single</a:t>
            </a:r>
            <a:r>
              <a:rPr kumimoji="0" sz="1800" b="1" i="0" u="none" strike="noStrike" kern="0" cap="none" spc="-4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submission</a:t>
            </a:r>
            <a:r>
              <a:rPr kumimoji="0" sz="1800" b="1" i="0" u="none" strike="noStrike" kern="0" cap="none" spc="-60" normalizeH="0" baseline="0" noProof="0" dirty="0">
                <a:ln>
                  <a:noFill/>
                </a:ln>
                <a:solidFill>
                  <a:sysClr val="windowText" lastClr="000000"/>
                </a:solidFill>
                <a:effectLst/>
                <a:uLnTx/>
                <a:uFillTx/>
                <a:latin typeface="Segoe UI"/>
                <a:cs typeface="Segoe UI"/>
              </a:rPr>
              <a:t> </a:t>
            </a:r>
            <a:r>
              <a:rPr kumimoji="0" sz="1800" b="1" i="0" u="none" strike="noStrike" kern="0" cap="none" spc="-25" normalizeH="0" baseline="0" noProof="0" dirty="0">
                <a:ln>
                  <a:noFill/>
                </a:ln>
                <a:solidFill>
                  <a:sysClr val="windowText" lastClr="000000"/>
                </a:solidFill>
                <a:effectLst/>
                <a:uLnTx/>
                <a:uFillTx/>
                <a:latin typeface="Segoe UI"/>
                <a:cs typeface="Segoe UI"/>
              </a:rPr>
              <a:t>in </a:t>
            </a:r>
            <a:r>
              <a:rPr kumimoji="0" sz="1800" b="1" i="0" u="none" strike="noStrike" kern="0" cap="none" spc="0" normalizeH="0" baseline="0" noProof="0" dirty="0">
                <a:ln>
                  <a:noFill/>
                </a:ln>
                <a:solidFill>
                  <a:sysClr val="windowText" lastClr="000000"/>
                </a:solidFill>
                <a:effectLst/>
                <a:uLnTx/>
                <a:uFillTx/>
                <a:latin typeface="Segoe UI"/>
                <a:cs typeface="Segoe UI"/>
              </a:rPr>
              <a:t>CTIS</a:t>
            </a:r>
            <a:r>
              <a:rPr kumimoji="0" sz="1800" b="1" i="0" u="none" strike="noStrike" kern="0" cap="none" spc="-2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consisting</a:t>
            </a:r>
            <a:r>
              <a:rPr kumimoji="0" sz="1800" b="1" i="0" u="none" strike="noStrike" kern="0" cap="none" spc="-45"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of</a:t>
            </a:r>
            <a:r>
              <a:rPr kumimoji="0" sz="1800" b="1" i="0" u="none" strike="noStrike" kern="0" cap="none" spc="-30" normalizeH="0" baseline="0" noProof="0" dirty="0">
                <a:ln>
                  <a:noFill/>
                </a:ln>
                <a:solidFill>
                  <a:sysClr val="windowText" lastClr="000000"/>
                </a:solidFill>
                <a:effectLst/>
                <a:uLnTx/>
                <a:uFillTx/>
                <a:latin typeface="Segoe UI"/>
                <a:cs typeface="Segoe UI"/>
              </a:rPr>
              <a:t> </a:t>
            </a:r>
            <a:r>
              <a:rPr kumimoji="0" sz="1800" b="1" i="0" u="none" strike="noStrike" kern="0" cap="none" spc="-50" normalizeH="0" baseline="0" noProof="0" dirty="0">
                <a:ln>
                  <a:noFill/>
                </a:ln>
                <a:solidFill>
                  <a:sysClr val="windowText" lastClr="000000"/>
                </a:solidFill>
                <a:effectLst/>
                <a:uLnTx/>
                <a:uFillTx/>
                <a:latin typeface="Segoe UI"/>
                <a:cs typeface="Segoe UI"/>
              </a:rPr>
              <a:t>a </a:t>
            </a:r>
            <a:r>
              <a:rPr kumimoji="0" sz="1800" b="1" i="0" u="none" strike="noStrike" kern="0" cap="none" spc="0" normalizeH="0" baseline="0" noProof="0" dirty="0">
                <a:ln>
                  <a:noFill/>
                </a:ln>
                <a:solidFill>
                  <a:sysClr val="windowText" lastClr="000000"/>
                </a:solidFill>
                <a:effectLst/>
                <a:uLnTx/>
                <a:uFillTx/>
                <a:latin typeface="Segoe UI"/>
                <a:cs typeface="Segoe UI"/>
              </a:rPr>
              <a:t>parallel</a:t>
            </a:r>
            <a:r>
              <a:rPr kumimoji="0" sz="1800" b="1" i="0" u="none" strike="noStrike" kern="0" cap="none" spc="-70" normalizeH="0" baseline="0" noProof="0" dirty="0">
                <a:ln>
                  <a:noFill/>
                </a:ln>
                <a:solidFill>
                  <a:sysClr val="windowText" lastClr="000000"/>
                </a:solidFill>
                <a:effectLst/>
                <a:uLnTx/>
                <a:uFillTx/>
                <a:latin typeface="Segoe UI"/>
                <a:cs typeface="Segoe UI"/>
              </a:rPr>
              <a:t> </a:t>
            </a:r>
            <a:r>
              <a:rPr kumimoji="0" sz="1800" b="1" i="0" u="none" strike="noStrike" kern="0" cap="none" spc="0" normalizeH="0" baseline="0" noProof="0" dirty="0">
                <a:ln>
                  <a:noFill/>
                </a:ln>
                <a:solidFill>
                  <a:sysClr val="windowText" lastClr="000000"/>
                </a:solidFill>
                <a:effectLst/>
                <a:uLnTx/>
                <a:uFillTx/>
                <a:latin typeface="Segoe UI"/>
                <a:cs typeface="Segoe UI"/>
              </a:rPr>
              <a:t>submission</a:t>
            </a:r>
            <a:r>
              <a:rPr kumimoji="0" sz="1800" b="1" i="0" u="none" strike="noStrike" kern="0" cap="none" spc="-65" normalizeH="0" baseline="0" noProof="0" dirty="0">
                <a:ln>
                  <a:noFill/>
                </a:ln>
                <a:solidFill>
                  <a:sysClr val="windowText" lastClr="000000"/>
                </a:solidFill>
                <a:effectLst/>
                <a:uLnTx/>
                <a:uFillTx/>
                <a:latin typeface="Segoe UI"/>
                <a:cs typeface="Segoe UI"/>
              </a:rPr>
              <a:t> </a:t>
            </a:r>
            <a:r>
              <a:rPr kumimoji="0" sz="1800" b="1" i="0" u="none" strike="noStrike" kern="0" cap="none" spc="-25" normalizeH="0" baseline="0" noProof="0" dirty="0">
                <a:ln>
                  <a:noFill/>
                </a:ln>
                <a:solidFill>
                  <a:sysClr val="windowText" lastClr="000000"/>
                </a:solidFill>
                <a:effectLst/>
                <a:uLnTx/>
                <a:uFillTx/>
                <a:latin typeface="Segoe UI"/>
                <a:cs typeface="Segoe UI"/>
              </a:rPr>
              <a:t>of:</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32" name="object 32"/>
          <p:cNvSpPr txBox="1"/>
          <p:nvPr/>
        </p:nvSpPr>
        <p:spPr>
          <a:xfrm>
            <a:off x="1176629" y="4562499"/>
            <a:ext cx="2327910" cy="1177925"/>
          </a:xfrm>
          <a:prstGeom prst="rect">
            <a:avLst/>
          </a:prstGeom>
        </p:spPr>
        <p:txBody>
          <a:bodyPr vert="horz" wrap="square" lIns="0" tIns="86360" rIns="0" bIns="0" rtlCol="0">
            <a:spAutoFit/>
          </a:bodyPr>
          <a:lstStyle/>
          <a:p>
            <a:pPr marL="1905" marR="0" lvl="0" indent="0" algn="ctr" defTabSz="914400" eaLnBrk="1" fontAlgn="auto" latinLnBrk="0" hangingPunct="1">
              <a:lnSpc>
                <a:spcPct val="100000"/>
              </a:lnSpc>
              <a:spcBef>
                <a:spcPts val="68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Segoe UI"/>
                <a:cs typeface="Segoe UI"/>
              </a:rPr>
              <a:t>CT</a:t>
            </a:r>
            <a:r>
              <a:rPr kumimoji="0" sz="1400" b="0" i="0" u="none" strike="noStrike" kern="0" cap="none" spc="-15" normalizeH="0" baseline="0" noProof="0" dirty="0">
                <a:ln>
                  <a:noFill/>
                </a:ln>
                <a:solidFill>
                  <a:sysClr val="windowText" lastClr="000000"/>
                </a:solidFill>
                <a:effectLst/>
                <a:uLnTx/>
                <a:uFillTx/>
                <a:latin typeface="Segoe UI"/>
                <a:cs typeface="Segoe UI"/>
              </a:rPr>
              <a:t> </a:t>
            </a:r>
            <a:r>
              <a:rPr kumimoji="0" sz="1400" b="0" i="0" u="none" strike="noStrike" kern="0" cap="none" spc="-10" normalizeH="0" baseline="0" noProof="0" dirty="0">
                <a:ln>
                  <a:noFill/>
                </a:ln>
                <a:solidFill>
                  <a:sysClr val="windowText" lastClr="000000"/>
                </a:solidFill>
                <a:effectLst/>
                <a:uLnTx/>
                <a:uFillTx/>
                <a:latin typeface="Segoe UI"/>
                <a:cs typeface="Segoe UI"/>
              </a:rPr>
              <a:t>documentation</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0" marR="33655" lvl="0" indent="0" algn="ctr" defTabSz="914400" eaLnBrk="1" fontAlgn="auto" latinLnBrk="0" hangingPunct="1">
              <a:lnSpc>
                <a:spcPct val="100000"/>
              </a:lnSpc>
              <a:spcBef>
                <a:spcPts val="59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Segoe UI"/>
                <a:cs typeface="Segoe UI"/>
              </a:rPr>
              <a:t>PS</a:t>
            </a:r>
            <a:r>
              <a:rPr kumimoji="0" sz="1400" b="0" i="0" u="none" strike="noStrike" kern="0" cap="none" spc="-10" normalizeH="0" baseline="0" noProof="0" dirty="0">
                <a:ln>
                  <a:noFill/>
                </a:ln>
                <a:solidFill>
                  <a:sysClr val="windowText" lastClr="000000"/>
                </a:solidFill>
                <a:effectLst/>
                <a:uLnTx/>
                <a:uFillTx/>
                <a:latin typeface="Segoe UI"/>
                <a:cs typeface="Segoe UI"/>
              </a:rPr>
              <a:t> documentation</a:t>
            </a:r>
            <a:endParaRPr kumimoji="0" sz="14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algn="ctr" defTabSz="914400" eaLnBrk="1" fontAlgn="auto" latinLnBrk="0" hangingPunct="1">
              <a:lnSpc>
                <a:spcPct val="135000"/>
              </a:lnSpc>
              <a:spcBef>
                <a:spcPts val="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Segoe UI"/>
                <a:cs typeface="Segoe UI"/>
              </a:rPr>
              <a:t>EC</a:t>
            </a:r>
            <a:r>
              <a:rPr kumimoji="0" sz="1400" b="0" i="0" u="none" strike="noStrike" kern="0" cap="none" spc="-15" normalizeH="0" baseline="0" noProof="0" dirty="0">
                <a:ln>
                  <a:noFill/>
                </a:ln>
                <a:solidFill>
                  <a:sysClr val="windowText" lastClr="000000"/>
                </a:solidFill>
                <a:effectLst/>
                <a:uLnTx/>
                <a:uFillTx/>
                <a:latin typeface="Segoe UI"/>
                <a:cs typeface="Segoe UI"/>
              </a:rPr>
              <a:t> </a:t>
            </a:r>
            <a:r>
              <a:rPr kumimoji="0" sz="1400" b="0" i="0" u="none" strike="noStrike" kern="0" cap="none" spc="0" normalizeH="0" baseline="0" noProof="0" dirty="0">
                <a:ln>
                  <a:noFill/>
                </a:ln>
                <a:solidFill>
                  <a:sysClr val="windowText" lastClr="000000"/>
                </a:solidFill>
                <a:effectLst/>
                <a:uLnTx/>
                <a:uFillTx/>
                <a:latin typeface="Segoe UI"/>
                <a:cs typeface="Segoe UI"/>
              </a:rPr>
              <a:t>documentation</a:t>
            </a:r>
            <a:r>
              <a:rPr kumimoji="0" sz="1400" b="0" i="0" u="none" strike="noStrike" kern="0" cap="none" spc="-50" normalizeH="0" baseline="0" noProof="0" dirty="0">
                <a:ln>
                  <a:noFill/>
                </a:ln>
                <a:solidFill>
                  <a:sysClr val="windowText" lastClr="000000"/>
                </a:solidFill>
                <a:effectLst/>
                <a:uLnTx/>
                <a:uFillTx/>
                <a:latin typeface="Segoe UI"/>
                <a:cs typeface="Segoe UI"/>
              </a:rPr>
              <a:t> </a:t>
            </a:r>
            <a:r>
              <a:rPr kumimoji="0" sz="1400" b="0" i="0" u="none" strike="noStrike" kern="0" cap="none" spc="0" normalizeH="0" baseline="0" noProof="0" dirty="0">
                <a:ln>
                  <a:noFill/>
                </a:ln>
                <a:solidFill>
                  <a:sysClr val="windowText" lastClr="000000"/>
                </a:solidFill>
                <a:effectLst/>
                <a:uLnTx/>
                <a:uFillTx/>
                <a:latin typeface="Segoe UI"/>
                <a:cs typeface="Segoe UI"/>
              </a:rPr>
              <a:t>for</a:t>
            </a:r>
            <a:r>
              <a:rPr kumimoji="0" sz="1400" b="0" i="0" u="none" strike="noStrike" kern="0" cap="none" spc="-20" normalizeH="0" baseline="0" noProof="0" dirty="0">
                <a:ln>
                  <a:noFill/>
                </a:ln>
                <a:solidFill>
                  <a:sysClr val="windowText" lastClr="000000"/>
                </a:solidFill>
                <a:effectLst/>
                <a:uLnTx/>
                <a:uFillTx/>
                <a:latin typeface="Segoe UI"/>
                <a:cs typeface="Segoe UI"/>
              </a:rPr>
              <a:t> </a:t>
            </a:r>
            <a:r>
              <a:rPr kumimoji="0" sz="1400" b="0" i="0" u="none" strike="noStrike" kern="0" cap="none" spc="0" normalizeH="0" baseline="0" noProof="0" dirty="0">
                <a:ln>
                  <a:noFill/>
                </a:ln>
                <a:solidFill>
                  <a:sysClr val="windowText" lastClr="000000"/>
                </a:solidFill>
                <a:effectLst/>
                <a:uLnTx/>
                <a:uFillTx/>
                <a:latin typeface="Segoe UI"/>
                <a:cs typeface="Segoe UI"/>
              </a:rPr>
              <a:t>the</a:t>
            </a:r>
            <a:r>
              <a:rPr kumimoji="0" sz="1400" b="0" i="0" u="none" strike="noStrike" kern="0" cap="none" spc="-10" normalizeH="0" baseline="0" noProof="0" dirty="0">
                <a:ln>
                  <a:noFill/>
                </a:ln>
                <a:solidFill>
                  <a:sysClr val="windowText" lastClr="000000"/>
                </a:solidFill>
                <a:effectLst/>
                <a:uLnTx/>
                <a:uFillTx/>
                <a:latin typeface="Segoe UI"/>
                <a:cs typeface="Segoe UI"/>
              </a:rPr>
              <a:t> </a:t>
            </a:r>
            <a:r>
              <a:rPr kumimoji="0" sz="1400" b="0" i="0" u="none" strike="noStrike" kern="0" cap="none" spc="-25" normalizeH="0" baseline="0" noProof="0" dirty="0">
                <a:ln>
                  <a:noFill/>
                </a:ln>
                <a:solidFill>
                  <a:sysClr val="windowText" lastClr="000000"/>
                </a:solidFill>
                <a:effectLst/>
                <a:uLnTx/>
                <a:uFillTx/>
                <a:latin typeface="Segoe UI"/>
                <a:cs typeface="Segoe UI"/>
              </a:rPr>
              <a:t>CT </a:t>
            </a:r>
            <a:r>
              <a:rPr kumimoji="0" sz="1400" b="0" i="0" u="none" strike="noStrike" kern="0" cap="none" spc="0" normalizeH="0" baseline="0" noProof="0" dirty="0">
                <a:ln>
                  <a:noFill/>
                </a:ln>
                <a:solidFill>
                  <a:sysClr val="windowText" lastClr="000000"/>
                </a:solidFill>
                <a:effectLst/>
                <a:uLnTx/>
                <a:uFillTx/>
                <a:latin typeface="Segoe UI"/>
                <a:cs typeface="Segoe UI"/>
              </a:rPr>
              <a:t>EC</a:t>
            </a:r>
            <a:r>
              <a:rPr kumimoji="0" sz="1400" b="0" i="0" u="none" strike="noStrike" kern="0" cap="none" spc="-15" normalizeH="0" baseline="0" noProof="0" dirty="0">
                <a:ln>
                  <a:noFill/>
                </a:ln>
                <a:solidFill>
                  <a:sysClr val="windowText" lastClr="000000"/>
                </a:solidFill>
                <a:effectLst/>
                <a:uLnTx/>
                <a:uFillTx/>
                <a:latin typeface="Segoe UI"/>
                <a:cs typeface="Segoe UI"/>
              </a:rPr>
              <a:t> </a:t>
            </a:r>
            <a:r>
              <a:rPr kumimoji="0" sz="1400" b="0" i="0" u="none" strike="noStrike" kern="0" cap="none" spc="0" normalizeH="0" baseline="0" noProof="0" dirty="0">
                <a:ln>
                  <a:noFill/>
                </a:ln>
                <a:solidFill>
                  <a:sysClr val="windowText" lastClr="000000"/>
                </a:solidFill>
                <a:effectLst/>
                <a:uLnTx/>
                <a:uFillTx/>
                <a:latin typeface="Segoe UI"/>
                <a:cs typeface="Segoe UI"/>
              </a:rPr>
              <a:t>documentation</a:t>
            </a:r>
            <a:r>
              <a:rPr kumimoji="0" sz="1400" b="0" i="0" u="none" strike="noStrike" kern="0" cap="none" spc="-50" normalizeH="0" baseline="0" noProof="0" dirty="0">
                <a:ln>
                  <a:noFill/>
                </a:ln>
                <a:solidFill>
                  <a:sysClr val="windowText" lastClr="000000"/>
                </a:solidFill>
                <a:effectLst/>
                <a:uLnTx/>
                <a:uFillTx/>
                <a:latin typeface="Segoe UI"/>
                <a:cs typeface="Segoe UI"/>
              </a:rPr>
              <a:t> </a:t>
            </a:r>
            <a:r>
              <a:rPr kumimoji="0" sz="1400" b="0" i="0" u="none" strike="noStrike" kern="0" cap="none" spc="0" normalizeH="0" baseline="0" noProof="0" dirty="0">
                <a:ln>
                  <a:noFill/>
                </a:ln>
                <a:solidFill>
                  <a:sysClr val="windowText" lastClr="000000"/>
                </a:solidFill>
                <a:effectLst/>
                <a:uLnTx/>
                <a:uFillTx/>
                <a:latin typeface="Segoe UI"/>
                <a:cs typeface="Segoe UI"/>
              </a:rPr>
              <a:t>for</a:t>
            </a:r>
            <a:r>
              <a:rPr kumimoji="0" sz="1400" b="0" i="0" u="none" strike="noStrike" kern="0" cap="none" spc="-20" normalizeH="0" baseline="0" noProof="0" dirty="0">
                <a:ln>
                  <a:noFill/>
                </a:ln>
                <a:solidFill>
                  <a:sysClr val="windowText" lastClr="000000"/>
                </a:solidFill>
                <a:effectLst/>
                <a:uLnTx/>
                <a:uFillTx/>
                <a:latin typeface="Segoe UI"/>
                <a:cs typeface="Segoe UI"/>
              </a:rPr>
              <a:t> </a:t>
            </a:r>
            <a:r>
              <a:rPr kumimoji="0" sz="1400" b="0" i="0" u="none" strike="noStrike" kern="0" cap="none" spc="0" normalizeH="0" baseline="0" noProof="0" dirty="0">
                <a:ln>
                  <a:noFill/>
                </a:ln>
                <a:solidFill>
                  <a:sysClr val="windowText" lastClr="000000"/>
                </a:solidFill>
                <a:effectLst/>
                <a:uLnTx/>
                <a:uFillTx/>
                <a:latin typeface="Segoe UI"/>
                <a:cs typeface="Segoe UI"/>
              </a:rPr>
              <a:t>the</a:t>
            </a:r>
            <a:r>
              <a:rPr kumimoji="0" sz="1400" b="0" i="0" u="none" strike="noStrike" kern="0" cap="none" spc="-10" normalizeH="0" baseline="0" noProof="0" dirty="0">
                <a:ln>
                  <a:noFill/>
                </a:ln>
                <a:solidFill>
                  <a:sysClr val="windowText" lastClr="000000"/>
                </a:solidFill>
                <a:effectLst/>
                <a:uLnTx/>
                <a:uFillTx/>
                <a:latin typeface="Segoe UI"/>
                <a:cs typeface="Segoe UI"/>
              </a:rPr>
              <a:t> </a:t>
            </a:r>
            <a:r>
              <a:rPr kumimoji="0" sz="1400" b="0" i="0" u="none" strike="noStrike" kern="0" cap="none" spc="-25" normalizeH="0" baseline="0" noProof="0" dirty="0">
                <a:ln>
                  <a:noFill/>
                </a:ln>
                <a:solidFill>
                  <a:sysClr val="windowText" lastClr="000000"/>
                </a:solidFill>
                <a:effectLst/>
                <a:uLnTx/>
                <a:uFillTx/>
                <a:latin typeface="Segoe UI"/>
                <a:cs typeface="Segoe UI"/>
              </a:rPr>
              <a:t>PS.</a:t>
            </a:r>
            <a:endParaRPr kumimoji="0" sz="1400" b="0" i="0" u="none" strike="noStrike" kern="0" cap="none" spc="0" normalizeH="0" baseline="0" noProof="0">
              <a:ln>
                <a:noFill/>
              </a:ln>
              <a:solidFill>
                <a:sysClr val="windowText" lastClr="000000"/>
              </a:solidFill>
              <a:effectLst/>
              <a:uLnTx/>
              <a:uFillTx/>
              <a:latin typeface="Segoe UI"/>
              <a:cs typeface="Segoe UI"/>
            </a:endParaRPr>
          </a:p>
        </p:txBody>
      </p:sp>
      <p:sp>
        <p:nvSpPr>
          <p:cNvPr id="33" name="Slide Number Placeholder 32">
            <a:extLst>
              <a:ext uri="{FF2B5EF4-FFF2-40B4-BE49-F238E27FC236}">
                <a16:creationId xmlns:a16="http://schemas.microsoft.com/office/drawing/2014/main" id="{635A3786-65F2-85BC-A06C-9DC11494314B}"/>
              </a:ext>
            </a:extLst>
          </p:cNvPr>
          <p:cNvSpPr>
            <a:spLocks noGrp="1"/>
          </p:cNvSpPr>
          <p:nvPr>
            <p:ph type="sldNum" sz="quarter" idx="7"/>
          </p:nvPr>
        </p:nvSpPr>
        <p:spPr/>
        <p:txBody>
          <a:bodyPr/>
          <a:lstStyle/>
          <a:p>
            <a:fld id="{B6F15528-21DE-4FAA-801E-634DDDAF4B2B}" type="slidenum">
              <a:rPr lang="en-GB" smtClean="0"/>
              <a:t>21</a:t>
            </a:fld>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42737" y="448055"/>
            <a:ext cx="1502936" cy="813815"/>
          </a:xfrm>
          <a:prstGeom prst="rect">
            <a:avLst/>
          </a:prstGeom>
        </p:spPr>
      </p:pic>
      <p:sp>
        <p:nvSpPr>
          <p:cNvPr id="3" name="object 3"/>
          <p:cNvSpPr/>
          <p:nvPr/>
        </p:nvSpPr>
        <p:spPr>
          <a:xfrm>
            <a:off x="1152144" y="6525768"/>
            <a:ext cx="9839960" cy="0"/>
          </a:xfrm>
          <a:custGeom>
            <a:avLst/>
            <a:gdLst/>
            <a:ahLst/>
            <a:cxnLst/>
            <a:rect l="l" t="t" r="r" b="b"/>
            <a:pathLst>
              <a:path w="9839960">
                <a:moveTo>
                  <a:pt x="0" y="0"/>
                </a:moveTo>
                <a:lnTo>
                  <a:pt x="9839960" y="0"/>
                </a:lnTo>
              </a:path>
            </a:pathLst>
          </a:custGeom>
          <a:ln w="12192">
            <a:solidFill>
              <a:srgbClr val="6F7073"/>
            </a:solidFill>
            <a:prstDash val="sysDot"/>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3820667" y="1973516"/>
            <a:ext cx="5639435" cy="1088390"/>
            <a:chOff x="3820667" y="1973516"/>
            <a:chExt cx="5639435" cy="1088390"/>
          </a:xfrm>
        </p:grpSpPr>
        <p:sp>
          <p:nvSpPr>
            <p:cNvPr id="5" name="object 5"/>
            <p:cNvSpPr/>
            <p:nvPr/>
          </p:nvSpPr>
          <p:spPr>
            <a:xfrm>
              <a:off x="3820668" y="2001011"/>
              <a:ext cx="3534410" cy="1061085"/>
            </a:xfrm>
            <a:custGeom>
              <a:avLst/>
              <a:gdLst/>
              <a:ahLst/>
              <a:cxnLst/>
              <a:rect l="l" t="t" r="r" b="b"/>
              <a:pathLst>
                <a:path w="3534409" h="1061085">
                  <a:moveTo>
                    <a:pt x="3534156" y="530352"/>
                  </a:moveTo>
                  <a:lnTo>
                    <a:pt x="3215894" y="0"/>
                  </a:lnTo>
                  <a:lnTo>
                    <a:pt x="3215640" y="0"/>
                  </a:lnTo>
                  <a:lnTo>
                    <a:pt x="318516" y="0"/>
                  </a:lnTo>
                  <a:lnTo>
                    <a:pt x="0" y="0"/>
                  </a:lnTo>
                  <a:lnTo>
                    <a:pt x="318262" y="530352"/>
                  </a:lnTo>
                  <a:lnTo>
                    <a:pt x="0" y="1060704"/>
                  </a:lnTo>
                  <a:lnTo>
                    <a:pt x="318516" y="1060704"/>
                  </a:lnTo>
                  <a:lnTo>
                    <a:pt x="3215640" y="1060704"/>
                  </a:lnTo>
                  <a:lnTo>
                    <a:pt x="3215894" y="1060704"/>
                  </a:lnTo>
                  <a:lnTo>
                    <a:pt x="3534156" y="530352"/>
                  </a:lnTo>
                  <a:close/>
                </a:path>
              </a:pathLst>
            </a:custGeom>
            <a:solidFill>
              <a:srgbClr val="51BEE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5650229" y="1986534"/>
              <a:ext cx="3534410" cy="1061085"/>
            </a:xfrm>
            <a:custGeom>
              <a:avLst/>
              <a:gdLst/>
              <a:ahLst/>
              <a:cxnLst/>
              <a:rect l="l" t="t" r="r" b="b"/>
              <a:pathLst>
                <a:path w="3534409" h="1061085">
                  <a:moveTo>
                    <a:pt x="3215894" y="0"/>
                  </a:moveTo>
                  <a:lnTo>
                    <a:pt x="0" y="0"/>
                  </a:lnTo>
                  <a:lnTo>
                    <a:pt x="318262" y="530351"/>
                  </a:lnTo>
                  <a:lnTo>
                    <a:pt x="0" y="1060703"/>
                  </a:lnTo>
                  <a:lnTo>
                    <a:pt x="3215894" y="1060703"/>
                  </a:lnTo>
                  <a:lnTo>
                    <a:pt x="3534155" y="530351"/>
                  </a:lnTo>
                  <a:lnTo>
                    <a:pt x="321589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5650229" y="1986534"/>
              <a:ext cx="3534410" cy="1061085"/>
            </a:xfrm>
            <a:custGeom>
              <a:avLst/>
              <a:gdLst/>
              <a:ahLst/>
              <a:cxnLst/>
              <a:rect l="l" t="t" r="r" b="b"/>
              <a:pathLst>
                <a:path w="3534409" h="1061085">
                  <a:moveTo>
                    <a:pt x="0" y="0"/>
                  </a:moveTo>
                  <a:lnTo>
                    <a:pt x="3215894" y="0"/>
                  </a:lnTo>
                  <a:lnTo>
                    <a:pt x="3534155" y="530351"/>
                  </a:lnTo>
                  <a:lnTo>
                    <a:pt x="3215894" y="1060703"/>
                  </a:lnTo>
                  <a:lnTo>
                    <a:pt x="0" y="1060703"/>
                  </a:lnTo>
                  <a:lnTo>
                    <a:pt x="318262" y="530351"/>
                  </a:lnTo>
                  <a:lnTo>
                    <a:pt x="0" y="0"/>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5912357" y="1986534"/>
              <a:ext cx="3534410" cy="1061085"/>
            </a:xfrm>
            <a:custGeom>
              <a:avLst/>
              <a:gdLst/>
              <a:ahLst/>
              <a:cxnLst/>
              <a:rect l="l" t="t" r="r" b="b"/>
              <a:pathLst>
                <a:path w="3534409" h="1061085">
                  <a:moveTo>
                    <a:pt x="3215893" y="0"/>
                  </a:moveTo>
                  <a:lnTo>
                    <a:pt x="0" y="0"/>
                  </a:lnTo>
                  <a:lnTo>
                    <a:pt x="318262" y="530351"/>
                  </a:lnTo>
                  <a:lnTo>
                    <a:pt x="0" y="1060703"/>
                  </a:lnTo>
                  <a:lnTo>
                    <a:pt x="3215893" y="1060703"/>
                  </a:lnTo>
                  <a:lnTo>
                    <a:pt x="3534156" y="530351"/>
                  </a:lnTo>
                  <a:lnTo>
                    <a:pt x="3215893" y="0"/>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5912357" y="1986534"/>
              <a:ext cx="3534410" cy="1061085"/>
            </a:xfrm>
            <a:custGeom>
              <a:avLst/>
              <a:gdLst/>
              <a:ahLst/>
              <a:cxnLst/>
              <a:rect l="l" t="t" r="r" b="b"/>
              <a:pathLst>
                <a:path w="3534409" h="1061085">
                  <a:moveTo>
                    <a:pt x="0" y="0"/>
                  </a:moveTo>
                  <a:lnTo>
                    <a:pt x="3215893" y="0"/>
                  </a:lnTo>
                  <a:lnTo>
                    <a:pt x="3534156" y="530351"/>
                  </a:lnTo>
                  <a:lnTo>
                    <a:pt x="3215893" y="1060703"/>
                  </a:lnTo>
                  <a:lnTo>
                    <a:pt x="0" y="1060703"/>
                  </a:lnTo>
                  <a:lnTo>
                    <a:pt x="318262" y="530351"/>
                  </a:lnTo>
                  <a:lnTo>
                    <a:pt x="0" y="0"/>
                  </a:lnTo>
                  <a:close/>
                </a:path>
              </a:pathLst>
            </a:custGeom>
            <a:ln w="25907">
              <a:solidFill>
                <a:srgbClr val="00BE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txBox="1">
            <a:spLocks noGrp="1"/>
          </p:cNvSpPr>
          <p:nvPr>
            <p:ph type="title"/>
          </p:nvPr>
        </p:nvSpPr>
        <p:spPr>
          <a:xfrm>
            <a:off x="1230883" y="1391869"/>
            <a:ext cx="293751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006F41"/>
                </a:solidFill>
                <a:latin typeface="Segoe UI"/>
                <a:cs typeface="Segoe UI"/>
              </a:rPr>
              <a:t>Phased</a:t>
            </a:r>
            <a:r>
              <a:rPr sz="2800" spc="-95" dirty="0">
                <a:solidFill>
                  <a:srgbClr val="006F41"/>
                </a:solidFill>
                <a:latin typeface="Segoe UI"/>
                <a:cs typeface="Segoe UI"/>
              </a:rPr>
              <a:t> </a:t>
            </a:r>
            <a:r>
              <a:rPr sz="2800" spc="-10" dirty="0">
                <a:solidFill>
                  <a:srgbClr val="006F41"/>
                </a:solidFill>
                <a:latin typeface="Segoe UI"/>
                <a:cs typeface="Segoe UI"/>
              </a:rPr>
              <a:t>Approach</a:t>
            </a:r>
            <a:endParaRPr sz="2800">
              <a:latin typeface="Segoe UI"/>
              <a:cs typeface="Segoe UI"/>
            </a:endParaRPr>
          </a:p>
        </p:txBody>
      </p:sp>
      <p:sp>
        <p:nvSpPr>
          <p:cNvPr id="11" name="object 11"/>
          <p:cNvSpPr txBox="1"/>
          <p:nvPr/>
        </p:nvSpPr>
        <p:spPr>
          <a:xfrm>
            <a:off x="10297794" y="6555130"/>
            <a:ext cx="1079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006F41"/>
                </a:solidFill>
                <a:effectLst/>
                <a:uLnTx/>
                <a:uFillTx/>
                <a:latin typeface="Segoe UI"/>
                <a:cs typeface="Segoe UI"/>
              </a:rPr>
              <a:t>8</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12" name="object 12"/>
          <p:cNvSpPr txBox="1"/>
          <p:nvPr/>
        </p:nvSpPr>
        <p:spPr>
          <a:xfrm>
            <a:off x="7054722" y="2260473"/>
            <a:ext cx="1250315"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FFFFFF"/>
                </a:solidFill>
                <a:effectLst/>
                <a:uLnTx/>
                <a:uFillTx/>
                <a:latin typeface="Segoe UI"/>
                <a:cs typeface="Segoe UI"/>
              </a:rPr>
              <a:t>Phase</a:t>
            </a:r>
            <a:r>
              <a:rPr kumimoji="0" sz="2800" b="0" i="0" u="none" strike="noStrike" kern="0" cap="none" spc="-70" normalizeH="0" baseline="0" noProof="0" dirty="0">
                <a:ln>
                  <a:noFill/>
                </a:ln>
                <a:solidFill>
                  <a:srgbClr val="FFFFFF"/>
                </a:solidFill>
                <a:effectLst/>
                <a:uLnTx/>
                <a:uFillTx/>
                <a:latin typeface="Segoe UI"/>
                <a:cs typeface="Segoe UI"/>
              </a:rPr>
              <a:t> </a:t>
            </a:r>
            <a:r>
              <a:rPr kumimoji="0" sz="2800" b="0" i="0" u="none" strike="noStrike" kern="0" cap="none" spc="-50" normalizeH="0" baseline="0" noProof="0" dirty="0">
                <a:ln>
                  <a:noFill/>
                </a:ln>
                <a:solidFill>
                  <a:srgbClr val="FFFFFF"/>
                </a:solidFill>
                <a:effectLst/>
                <a:uLnTx/>
                <a:uFillTx/>
                <a:latin typeface="Segoe UI"/>
                <a:cs typeface="Segoe UI"/>
              </a:rPr>
              <a:t>X</a:t>
            </a:r>
            <a:endParaRPr kumimoji="0" sz="28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3" name="object 13"/>
          <p:cNvGrpSpPr/>
          <p:nvPr/>
        </p:nvGrpSpPr>
        <p:grpSpPr>
          <a:xfrm>
            <a:off x="327596" y="1988756"/>
            <a:ext cx="3560445" cy="1087120"/>
            <a:chOff x="327596" y="1988756"/>
            <a:chExt cx="3560445" cy="1087120"/>
          </a:xfrm>
        </p:grpSpPr>
        <p:sp>
          <p:nvSpPr>
            <p:cNvPr id="14" name="object 14"/>
            <p:cNvSpPr/>
            <p:nvPr/>
          </p:nvSpPr>
          <p:spPr>
            <a:xfrm>
              <a:off x="340614" y="2001774"/>
              <a:ext cx="3534410" cy="1061085"/>
            </a:xfrm>
            <a:custGeom>
              <a:avLst/>
              <a:gdLst/>
              <a:ahLst/>
              <a:cxnLst/>
              <a:rect l="l" t="t" r="r" b="b"/>
              <a:pathLst>
                <a:path w="3534410" h="1061085">
                  <a:moveTo>
                    <a:pt x="3215894" y="0"/>
                  </a:moveTo>
                  <a:lnTo>
                    <a:pt x="0" y="0"/>
                  </a:lnTo>
                  <a:lnTo>
                    <a:pt x="318211" y="530351"/>
                  </a:lnTo>
                  <a:lnTo>
                    <a:pt x="0" y="1060703"/>
                  </a:lnTo>
                  <a:lnTo>
                    <a:pt x="3215894" y="1060703"/>
                  </a:lnTo>
                  <a:lnTo>
                    <a:pt x="3534156" y="530351"/>
                  </a:lnTo>
                  <a:lnTo>
                    <a:pt x="3215894" y="0"/>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340614" y="2001774"/>
              <a:ext cx="3534410" cy="1061085"/>
            </a:xfrm>
            <a:custGeom>
              <a:avLst/>
              <a:gdLst/>
              <a:ahLst/>
              <a:cxnLst/>
              <a:rect l="l" t="t" r="r" b="b"/>
              <a:pathLst>
                <a:path w="3534410" h="1061085">
                  <a:moveTo>
                    <a:pt x="0" y="0"/>
                  </a:moveTo>
                  <a:lnTo>
                    <a:pt x="3215894" y="0"/>
                  </a:lnTo>
                  <a:lnTo>
                    <a:pt x="3534156" y="530351"/>
                  </a:lnTo>
                  <a:lnTo>
                    <a:pt x="3215894" y="1060703"/>
                  </a:lnTo>
                  <a:lnTo>
                    <a:pt x="0" y="1060703"/>
                  </a:lnTo>
                  <a:lnTo>
                    <a:pt x="318211" y="530351"/>
                  </a:lnTo>
                  <a:lnTo>
                    <a:pt x="0" y="0"/>
                  </a:lnTo>
                  <a:close/>
                </a:path>
              </a:pathLst>
            </a:custGeom>
            <a:ln w="25907">
              <a:solidFill>
                <a:srgbClr val="00BE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1489328" y="2274773"/>
            <a:ext cx="1232535"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FFFFFF"/>
                </a:solidFill>
                <a:effectLst/>
                <a:uLnTx/>
                <a:uFillTx/>
                <a:latin typeface="Segoe UI"/>
                <a:cs typeface="Segoe UI"/>
              </a:rPr>
              <a:t>Phase</a:t>
            </a:r>
            <a:r>
              <a:rPr kumimoji="0" sz="2800" b="0" i="0" u="none" strike="noStrike" kern="0" cap="none" spc="-5" normalizeH="0" baseline="0" noProof="0" dirty="0">
                <a:ln>
                  <a:noFill/>
                </a:ln>
                <a:solidFill>
                  <a:srgbClr val="FFFFFF"/>
                </a:solidFill>
                <a:effectLst/>
                <a:uLnTx/>
                <a:uFillTx/>
                <a:latin typeface="Segoe UI"/>
                <a:cs typeface="Segoe UI"/>
              </a:rPr>
              <a:t> </a:t>
            </a:r>
            <a:r>
              <a:rPr kumimoji="0" sz="2800" b="0" i="0" u="none" strike="noStrike" kern="0" cap="none" spc="-50" normalizeH="0" baseline="0" noProof="0" dirty="0">
                <a:ln>
                  <a:noFill/>
                </a:ln>
                <a:solidFill>
                  <a:srgbClr val="FFFFFF"/>
                </a:solidFill>
                <a:effectLst/>
                <a:uLnTx/>
                <a:uFillTx/>
                <a:latin typeface="Segoe UI"/>
                <a:cs typeface="Segoe UI"/>
              </a:rPr>
              <a:t>1</a:t>
            </a:r>
            <a:endParaRPr kumimoji="0" sz="28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7" name="object 17"/>
          <p:cNvGrpSpPr/>
          <p:nvPr/>
        </p:nvGrpSpPr>
        <p:grpSpPr>
          <a:xfrm>
            <a:off x="327596" y="3049460"/>
            <a:ext cx="3241675" cy="3336290"/>
            <a:chOff x="327596" y="3049460"/>
            <a:chExt cx="3241675" cy="3336290"/>
          </a:xfrm>
        </p:grpSpPr>
        <p:sp>
          <p:nvSpPr>
            <p:cNvPr id="18" name="object 18"/>
            <p:cNvSpPr/>
            <p:nvPr/>
          </p:nvSpPr>
          <p:spPr>
            <a:xfrm>
              <a:off x="340614" y="3062478"/>
              <a:ext cx="3215640" cy="3310254"/>
            </a:xfrm>
            <a:custGeom>
              <a:avLst/>
              <a:gdLst/>
              <a:ahLst/>
              <a:cxnLst/>
              <a:rect l="l" t="t" r="r" b="b"/>
              <a:pathLst>
                <a:path w="3215640" h="3310254">
                  <a:moveTo>
                    <a:pt x="3215640" y="0"/>
                  </a:moveTo>
                  <a:lnTo>
                    <a:pt x="0" y="0"/>
                  </a:lnTo>
                  <a:lnTo>
                    <a:pt x="0" y="3310128"/>
                  </a:lnTo>
                  <a:lnTo>
                    <a:pt x="3215640" y="3310128"/>
                  </a:lnTo>
                  <a:lnTo>
                    <a:pt x="3215640" y="0"/>
                  </a:lnTo>
                  <a:close/>
                </a:path>
              </a:pathLst>
            </a:custGeom>
            <a:solidFill>
              <a:srgbClr val="CAE8D4">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340614" y="3062478"/>
              <a:ext cx="3215640" cy="3310254"/>
            </a:xfrm>
            <a:custGeom>
              <a:avLst/>
              <a:gdLst/>
              <a:ahLst/>
              <a:cxnLst/>
              <a:rect l="l" t="t" r="r" b="b"/>
              <a:pathLst>
                <a:path w="3215640" h="3310254">
                  <a:moveTo>
                    <a:pt x="0" y="3310128"/>
                  </a:moveTo>
                  <a:lnTo>
                    <a:pt x="3215640" y="3310128"/>
                  </a:lnTo>
                  <a:lnTo>
                    <a:pt x="3215640" y="0"/>
                  </a:lnTo>
                  <a:lnTo>
                    <a:pt x="0" y="0"/>
                  </a:lnTo>
                  <a:lnTo>
                    <a:pt x="0" y="3310128"/>
                  </a:lnTo>
                  <a:close/>
                </a:path>
              </a:pathLst>
            </a:custGeom>
            <a:ln w="25907">
              <a:solidFill>
                <a:srgbClr val="CAE8D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353568" y="3189833"/>
            <a:ext cx="3190240" cy="2730500"/>
          </a:xfrm>
          <a:prstGeom prst="rect">
            <a:avLst/>
          </a:prstGeom>
        </p:spPr>
        <p:txBody>
          <a:bodyPr vert="horz" wrap="square" lIns="0" tIns="88900" rIns="0" bIns="0" rtlCol="0">
            <a:spAutoFit/>
          </a:bodyPr>
          <a:lstStyle/>
          <a:p>
            <a:pPr marL="582295" marR="0" lvl="0" indent="-342900" defTabSz="914400" eaLnBrk="1" fontAlgn="auto" latinLnBrk="0" hangingPunct="1">
              <a:lnSpc>
                <a:spcPct val="100000"/>
              </a:lnSpc>
              <a:spcBef>
                <a:spcPts val="700"/>
              </a:spcBef>
              <a:spcAft>
                <a:spcPts val="0"/>
              </a:spcAft>
              <a:buClrTx/>
              <a:buSzTx/>
              <a:buFont typeface="Arial MT"/>
              <a:buChar char="•"/>
              <a:tabLst>
                <a:tab pos="582295" algn="l"/>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Initial</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Pilot</a:t>
            </a:r>
            <a:r>
              <a:rPr kumimoji="0" sz="2000" b="0" i="0" u="none" strike="noStrike" kern="0" cap="none" spc="-60"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Feasibility</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582295" marR="0" lvl="0" indent="-342900" defTabSz="914400" eaLnBrk="1" fontAlgn="auto" latinLnBrk="0" hangingPunct="1">
              <a:lnSpc>
                <a:spcPts val="2280"/>
              </a:lnSpc>
              <a:spcBef>
                <a:spcPts val="600"/>
              </a:spcBef>
              <a:spcAft>
                <a:spcPts val="0"/>
              </a:spcAft>
              <a:buClrTx/>
              <a:buSzTx/>
              <a:buFont typeface="Arial MT"/>
              <a:buChar char="•"/>
              <a:tabLst>
                <a:tab pos="582295" algn="l"/>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Limited</a:t>
            </a:r>
            <a:r>
              <a:rPr kumimoji="0" sz="2000" b="0" i="0" u="none" strike="noStrike" kern="0" cap="none" spc="-55"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number</a:t>
            </a:r>
            <a:r>
              <a:rPr kumimoji="0" sz="2000" b="0" i="0" u="none" strike="noStrike" kern="0" cap="none" spc="-35" normalizeH="0" baseline="0" noProof="0" dirty="0">
                <a:ln>
                  <a:noFill/>
                </a:ln>
                <a:solidFill>
                  <a:sysClr val="windowText" lastClr="000000"/>
                </a:solidFill>
                <a:effectLst/>
                <a:uLnTx/>
                <a:uFillTx/>
                <a:latin typeface="Segoe UI"/>
                <a:cs typeface="Segoe UI"/>
              </a:rPr>
              <a:t> </a:t>
            </a:r>
            <a:r>
              <a:rPr kumimoji="0" sz="2000" b="0" i="0" u="none" strike="noStrike" kern="0" cap="none" spc="-25" normalizeH="0" baseline="0" noProof="0" dirty="0">
                <a:ln>
                  <a:noFill/>
                </a:ln>
                <a:solidFill>
                  <a:sysClr val="windowText" lastClr="000000"/>
                </a:solidFill>
                <a:effectLst/>
                <a:uLnTx/>
                <a:uFillTx/>
                <a:latin typeface="Segoe UI"/>
                <a:cs typeface="Segoe UI"/>
              </a:rPr>
              <a:t>of</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582295" marR="0" lvl="0" indent="0" defTabSz="914400" eaLnBrk="1" fontAlgn="auto" latinLnBrk="0" hangingPunct="1">
              <a:lnSpc>
                <a:spcPts val="2280"/>
              </a:lnSpc>
              <a:spcBef>
                <a:spcPts val="0"/>
              </a:spcBef>
              <a:spcAft>
                <a:spcPts val="0"/>
              </a:spcAft>
              <a:buClrTx/>
              <a:buSzTx/>
              <a:buFontTx/>
              <a:buNone/>
              <a:tabLst/>
              <a:defRPr/>
            </a:pPr>
            <a:r>
              <a:rPr kumimoji="0" sz="2000" b="0" i="0" u="none" strike="noStrike" kern="0" cap="none" spc="-10" normalizeH="0" baseline="0" noProof="0" dirty="0">
                <a:ln>
                  <a:noFill/>
                </a:ln>
                <a:solidFill>
                  <a:sysClr val="windowText" lastClr="000000"/>
                </a:solidFill>
                <a:effectLst/>
                <a:uLnTx/>
                <a:uFillTx/>
                <a:latin typeface="Segoe UI"/>
                <a:cs typeface="Segoe UI"/>
              </a:rPr>
              <a:t>applications</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582295" marR="0" lvl="0" indent="-342900" defTabSz="914400" eaLnBrk="1" fontAlgn="auto" latinLnBrk="0" hangingPunct="1">
              <a:lnSpc>
                <a:spcPct val="100000"/>
              </a:lnSpc>
              <a:spcBef>
                <a:spcPts val="600"/>
              </a:spcBef>
              <a:spcAft>
                <a:spcPts val="0"/>
              </a:spcAft>
              <a:buClrTx/>
              <a:buSzTx/>
              <a:buFont typeface="Arial MT"/>
              <a:buChar char="•"/>
              <a:tabLst>
                <a:tab pos="582295" algn="l"/>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Keep</a:t>
            </a:r>
            <a:r>
              <a:rPr kumimoji="0" sz="2000" b="0" i="0" u="none" strike="noStrike" kern="0" cap="none" spc="-30" normalizeH="0" baseline="0" noProof="0" dirty="0">
                <a:ln>
                  <a:noFill/>
                </a:ln>
                <a:solidFill>
                  <a:sysClr val="windowText" lastClr="000000"/>
                </a:solidFill>
                <a:effectLst/>
                <a:uLnTx/>
                <a:uFillTx/>
                <a:latin typeface="Segoe UI"/>
                <a:cs typeface="Segoe UI"/>
              </a:rPr>
              <a:t> </a:t>
            </a:r>
            <a:r>
              <a:rPr kumimoji="0" sz="2000" b="0" i="0" u="none" strike="noStrike" kern="0" cap="none" spc="0" normalizeH="0" baseline="0" noProof="0" dirty="0">
                <a:ln>
                  <a:noFill/>
                </a:ln>
                <a:solidFill>
                  <a:sysClr val="windowText" lastClr="000000"/>
                </a:solidFill>
                <a:effectLst/>
                <a:uLnTx/>
                <a:uFillTx/>
                <a:latin typeface="Segoe UI"/>
                <a:cs typeface="Segoe UI"/>
              </a:rPr>
              <a:t>it</a:t>
            </a:r>
            <a:r>
              <a:rPr kumimoji="0" sz="2000" b="0" i="0" u="none" strike="noStrike" kern="0" cap="none" spc="-30"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simple:</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1039494" marR="0" lvl="1" indent="-342900" defTabSz="914400" eaLnBrk="1" fontAlgn="auto" latinLnBrk="0" hangingPunct="1">
              <a:lnSpc>
                <a:spcPct val="100000"/>
              </a:lnSpc>
              <a:spcBef>
                <a:spcPts val="630"/>
              </a:spcBef>
              <a:spcAft>
                <a:spcPts val="0"/>
              </a:spcAft>
              <a:buClrTx/>
              <a:buSzTx/>
              <a:buFont typeface="Wingdings"/>
              <a:buChar char=""/>
              <a:tabLst>
                <a:tab pos="1039494" algn="l"/>
              </a:tabLst>
              <a:defRPr/>
            </a:pPr>
            <a:r>
              <a:rPr kumimoji="0" sz="1800" b="0" i="0" u="none" strike="noStrike" kern="0" cap="none" spc="0" normalizeH="0" baseline="0" noProof="0" dirty="0">
                <a:ln>
                  <a:noFill/>
                </a:ln>
                <a:solidFill>
                  <a:sysClr val="windowText" lastClr="000000"/>
                </a:solidFill>
                <a:effectLst/>
                <a:uLnTx/>
                <a:uFillTx/>
                <a:latin typeface="Segoe UI"/>
                <a:cs typeface="Segoe UI"/>
              </a:rPr>
              <a:t>Single</a:t>
            </a:r>
            <a:r>
              <a:rPr kumimoji="0" sz="1800" b="0" i="0" u="none" strike="noStrike" kern="0" cap="none" spc="-70" normalizeH="0" baseline="0" noProof="0" dirty="0">
                <a:ln>
                  <a:noFill/>
                </a:ln>
                <a:solidFill>
                  <a:sysClr val="windowText" lastClr="000000"/>
                </a:solidFill>
                <a:effectLst/>
                <a:uLnTx/>
                <a:uFillTx/>
                <a:latin typeface="Segoe UI"/>
                <a:cs typeface="Segoe UI"/>
              </a:rPr>
              <a:t> </a:t>
            </a:r>
            <a:r>
              <a:rPr kumimoji="0" sz="1800" b="0" i="0" u="none" strike="noStrike" kern="0" cap="none" spc="-10" normalizeH="0" baseline="0" noProof="0" dirty="0">
                <a:ln>
                  <a:noFill/>
                </a:ln>
                <a:solidFill>
                  <a:sysClr val="windowText" lastClr="000000"/>
                </a:solidFill>
                <a:effectLst/>
                <a:uLnTx/>
                <a:uFillTx/>
                <a:latin typeface="Segoe UI"/>
                <a:cs typeface="Segoe UI"/>
              </a:rPr>
              <a:t>sponsor</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1039494" marR="995044" lvl="1" indent="-343535" defTabSz="914400" eaLnBrk="1" fontAlgn="auto" latinLnBrk="0" hangingPunct="1">
              <a:lnSpc>
                <a:spcPts val="1939"/>
              </a:lnSpc>
              <a:spcBef>
                <a:spcPts val="790"/>
              </a:spcBef>
              <a:spcAft>
                <a:spcPts val="0"/>
              </a:spcAft>
              <a:buClrTx/>
              <a:buSzTx/>
              <a:buFont typeface="Wingdings"/>
              <a:buChar char=""/>
              <a:tabLst>
                <a:tab pos="1039494" algn="l"/>
              </a:tabLst>
              <a:defRPr/>
            </a:pPr>
            <a:r>
              <a:rPr kumimoji="0" sz="1800" b="0" i="0" u="none" strike="noStrike" kern="0" cap="none" spc="0" normalizeH="0" baseline="0" noProof="0" dirty="0">
                <a:ln>
                  <a:noFill/>
                </a:ln>
                <a:solidFill>
                  <a:sysClr val="windowText" lastClr="000000"/>
                </a:solidFill>
                <a:effectLst/>
                <a:uLnTx/>
                <a:uFillTx/>
                <a:latin typeface="Segoe UI"/>
                <a:cs typeface="Segoe UI"/>
              </a:rPr>
              <a:t>Part</a:t>
            </a:r>
            <a:r>
              <a:rPr kumimoji="0" sz="1800" b="0" i="0" u="none" strike="noStrike" kern="0" cap="none" spc="-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I</a:t>
            </a:r>
            <a:r>
              <a:rPr kumimoji="0" sz="1800" b="0" i="0" u="none" strike="noStrike" kern="0" cap="none" spc="-25" normalizeH="0" baseline="0" noProof="0" dirty="0">
                <a:ln>
                  <a:noFill/>
                </a:ln>
                <a:solidFill>
                  <a:sysClr val="windowText" lastClr="000000"/>
                </a:solidFill>
                <a:effectLst/>
                <a:uLnTx/>
                <a:uFillTx/>
                <a:latin typeface="Segoe UI"/>
                <a:cs typeface="Segoe UI"/>
              </a:rPr>
              <a:t> </a:t>
            </a:r>
            <a:r>
              <a:rPr kumimoji="0" sz="1800" b="0" i="0" u="none" strike="noStrike" kern="0" cap="none" spc="0" normalizeH="0" baseline="0" noProof="0" dirty="0">
                <a:ln>
                  <a:noFill/>
                </a:ln>
                <a:solidFill>
                  <a:sysClr val="windowText" lastClr="000000"/>
                </a:solidFill>
                <a:effectLst/>
                <a:uLnTx/>
                <a:uFillTx/>
                <a:latin typeface="Segoe UI"/>
                <a:cs typeface="Segoe UI"/>
              </a:rPr>
              <a:t>and</a:t>
            </a:r>
            <a:r>
              <a:rPr kumimoji="0" sz="1800" b="0" i="0" u="none" strike="noStrike" kern="0" cap="none" spc="-35" normalizeH="0" baseline="0" noProof="0" dirty="0">
                <a:ln>
                  <a:noFill/>
                </a:ln>
                <a:solidFill>
                  <a:sysClr val="windowText" lastClr="000000"/>
                </a:solidFill>
                <a:effectLst/>
                <a:uLnTx/>
                <a:uFillTx/>
                <a:latin typeface="Segoe UI"/>
                <a:cs typeface="Segoe UI"/>
              </a:rPr>
              <a:t> </a:t>
            </a:r>
            <a:r>
              <a:rPr kumimoji="0" sz="1800" b="0" i="0" u="none" strike="noStrike" kern="0" cap="none" spc="-25" normalizeH="0" baseline="0" noProof="0" dirty="0">
                <a:ln>
                  <a:noFill/>
                </a:ln>
                <a:solidFill>
                  <a:sysClr val="windowText" lastClr="000000"/>
                </a:solidFill>
                <a:effectLst/>
                <a:uLnTx/>
                <a:uFillTx/>
                <a:latin typeface="Segoe UI"/>
                <a:cs typeface="Segoe UI"/>
              </a:rPr>
              <a:t>II </a:t>
            </a:r>
            <a:r>
              <a:rPr kumimoji="0" sz="1800" b="0" i="0" u="none" strike="noStrike" kern="0" cap="none" spc="-10" normalizeH="0" baseline="0" noProof="0" dirty="0">
                <a:ln>
                  <a:noFill/>
                </a:ln>
                <a:solidFill>
                  <a:sysClr val="windowText" lastClr="000000"/>
                </a:solidFill>
                <a:effectLst/>
                <a:uLnTx/>
                <a:uFillTx/>
                <a:latin typeface="Segoe UI"/>
                <a:cs typeface="Segoe UI"/>
              </a:rPr>
              <a:t>application</a:t>
            </a:r>
            <a:endParaRPr kumimoji="0" sz="1800" b="0" i="0" u="none" strike="noStrike" kern="0" cap="none" spc="0" normalizeH="0" baseline="0" noProof="0">
              <a:ln>
                <a:noFill/>
              </a:ln>
              <a:solidFill>
                <a:sysClr val="windowText" lastClr="000000"/>
              </a:solidFill>
              <a:effectLst/>
              <a:uLnTx/>
              <a:uFillTx/>
              <a:latin typeface="Segoe UI"/>
              <a:cs typeface="Segoe UI"/>
            </a:endParaRPr>
          </a:p>
          <a:p>
            <a:pPr marL="1039494" marR="0" lvl="1" indent="-342900" defTabSz="914400" eaLnBrk="1" fontAlgn="auto" latinLnBrk="0" hangingPunct="1">
              <a:lnSpc>
                <a:spcPct val="100000"/>
              </a:lnSpc>
              <a:spcBef>
                <a:spcPts val="520"/>
              </a:spcBef>
              <a:spcAft>
                <a:spcPts val="0"/>
              </a:spcAft>
              <a:buClrTx/>
              <a:buSzTx/>
              <a:buFont typeface="Wingdings"/>
              <a:buChar char=""/>
              <a:tabLst>
                <a:tab pos="1039494" algn="l"/>
              </a:tabLst>
              <a:defRPr/>
            </a:pPr>
            <a:r>
              <a:rPr kumimoji="0" sz="1800" b="0" i="0" u="none" strike="noStrike" kern="0" cap="none" spc="0" normalizeH="0" baseline="0" noProof="0" dirty="0">
                <a:ln>
                  <a:noFill/>
                </a:ln>
                <a:solidFill>
                  <a:sysClr val="windowText" lastClr="000000"/>
                </a:solidFill>
                <a:effectLst/>
                <a:uLnTx/>
                <a:uFillTx/>
                <a:latin typeface="Segoe UI"/>
                <a:cs typeface="Segoe UI"/>
              </a:rPr>
              <a:t>No</a:t>
            </a:r>
            <a:r>
              <a:rPr kumimoji="0" sz="1800" b="0" i="0" u="none" strike="noStrike" kern="0" cap="none" spc="-10" normalizeH="0" baseline="0" noProof="0" dirty="0">
                <a:ln>
                  <a:noFill/>
                </a:ln>
                <a:solidFill>
                  <a:sysClr val="windowText" lastClr="000000"/>
                </a:solidFill>
                <a:effectLst/>
                <a:uLnTx/>
                <a:uFillTx/>
                <a:latin typeface="Segoe UI"/>
                <a:cs typeface="Segoe UI"/>
              </a:rPr>
              <a:t> ATMPs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21" name="object 21"/>
          <p:cNvSpPr txBox="1"/>
          <p:nvPr/>
        </p:nvSpPr>
        <p:spPr>
          <a:xfrm>
            <a:off x="3820667" y="3061716"/>
            <a:ext cx="1828800" cy="3310254"/>
          </a:xfrm>
          <a:prstGeom prst="rect">
            <a:avLst/>
          </a:prstGeom>
          <a:solidFill>
            <a:srgbClr val="DCF1F8"/>
          </a:solidFill>
        </p:spPr>
        <p:txBody>
          <a:bodyPr vert="horz" wrap="square" lIns="0" tIns="247015" rIns="0" bIns="0" rtlCol="0">
            <a:spAutoFit/>
          </a:bodyPr>
          <a:lstStyle/>
          <a:p>
            <a:pPr marL="254635" marR="276225" lvl="0" indent="0" defTabSz="914400" eaLnBrk="1" fontAlgn="auto" latinLnBrk="0" hangingPunct="1">
              <a:lnSpc>
                <a:spcPct val="90000"/>
              </a:lnSpc>
              <a:spcBef>
                <a:spcPts val="194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Conduct</a:t>
            </a:r>
            <a:r>
              <a:rPr kumimoji="0" sz="2000" b="0" i="0" u="none" strike="noStrike" kern="0" cap="none" spc="-5" normalizeH="0" baseline="0" noProof="0" dirty="0">
                <a:ln>
                  <a:noFill/>
                </a:ln>
                <a:solidFill>
                  <a:sysClr val="windowText" lastClr="000000"/>
                </a:solidFill>
                <a:effectLst/>
                <a:uLnTx/>
                <a:uFillTx/>
                <a:latin typeface="Segoe UI"/>
                <a:cs typeface="Segoe UI"/>
              </a:rPr>
              <a:t> </a:t>
            </a:r>
            <a:r>
              <a:rPr kumimoji="0" sz="2000" b="0" i="0" u="none" strike="noStrike" kern="0" cap="none" spc="-50" normalizeH="0" baseline="0" noProof="0" dirty="0">
                <a:ln>
                  <a:noFill/>
                </a:ln>
                <a:solidFill>
                  <a:sysClr val="windowText" lastClr="000000"/>
                </a:solidFill>
                <a:effectLst/>
                <a:uLnTx/>
                <a:uFillTx/>
                <a:latin typeface="Segoe UI"/>
                <a:cs typeface="Segoe UI"/>
              </a:rPr>
              <a:t>a </a:t>
            </a:r>
            <a:r>
              <a:rPr kumimoji="0" sz="2000" b="0" i="0" u="none" strike="noStrike" kern="0" cap="none" spc="0" normalizeH="0" baseline="0" noProof="0" dirty="0">
                <a:ln>
                  <a:noFill/>
                </a:ln>
                <a:solidFill>
                  <a:sysClr val="windowText" lastClr="000000"/>
                </a:solidFill>
                <a:effectLst/>
                <a:uLnTx/>
                <a:uFillTx/>
                <a:latin typeface="Segoe UI"/>
                <a:cs typeface="Segoe UI"/>
              </a:rPr>
              <a:t>Pilot</a:t>
            </a:r>
            <a:r>
              <a:rPr kumimoji="0" sz="2000" b="0" i="0" u="none" strike="noStrike" kern="0" cap="none" spc="-40"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review </a:t>
            </a:r>
            <a:r>
              <a:rPr kumimoji="0" sz="2000" b="0" i="0" u="none" strike="noStrike" kern="0" cap="none" spc="0" normalizeH="0" baseline="0" noProof="0" dirty="0">
                <a:ln>
                  <a:noFill/>
                </a:ln>
                <a:solidFill>
                  <a:sysClr val="windowText" lastClr="000000"/>
                </a:solidFill>
                <a:effectLst/>
                <a:uLnTx/>
                <a:uFillTx/>
                <a:latin typeface="Segoe UI"/>
                <a:cs typeface="Segoe UI"/>
              </a:rPr>
              <a:t>and</a:t>
            </a:r>
            <a:r>
              <a:rPr kumimoji="0" sz="2000" b="0" i="0" u="none" strike="noStrike" kern="0" cap="none" spc="-10" normalizeH="0" baseline="0" noProof="0" dirty="0">
                <a:ln>
                  <a:noFill/>
                </a:ln>
                <a:solidFill>
                  <a:sysClr val="windowText" lastClr="000000"/>
                </a:solidFill>
                <a:effectLst/>
                <a:uLnTx/>
                <a:uFillTx/>
                <a:latin typeface="Segoe UI"/>
                <a:cs typeface="Segoe UI"/>
              </a:rPr>
              <a:t> adapt </a:t>
            </a:r>
            <a:r>
              <a:rPr kumimoji="0" sz="2000" b="0" i="0" u="none" strike="noStrike" kern="0" cap="none" spc="0" normalizeH="0" baseline="0" noProof="0" dirty="0">
                <a:ln>
                  <a:noFill/>
                </a:ln>
                <a:solidFill>
                  <a:sysClr val="windowText" lastClr="000000"/>
                </a:solidFill>
                <a:effectLst/>
                <a:uLnTx/>
                <a:uFillTx/>
                <a:latin typeface="Segoe UI"/>
                <a:cs typeface="Segoe UI"/>
              </a:rPr>
              <a:t>next</a:t>
            </a:r>
            <a:r>
              <a:rPr kumimoji="0" sz="2000" b="0" i="0" u="none" strike="noStrike" kern="0" cap="none" spc="-15"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phase accordingly</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2" name="object 22"/>
          <p:cNvGrpSpPr/>
          <p:nvPr/>
        </p:nvGrpSpPr>
        <p:grpSpPr>
          <a:xfrm>
            <a:off x="5899340" y="3034220"/>
            <a:ext cx="3241675" cy="3338195"/>
            <a:chOff x="5899340" y="3034220"/>
            <a:chExt cx="3241675" cy="3338195"/>
          </a:xfrm>
        </p:grpSpPr>
        <p:sp>
          <p:nvSpPr>
            <p:cNvPr id="23" name="object 23"/>
            <p:cNvSpPr/>
            <p:nvPr/>
          </p:nvSpPr>
          <p:spPr>
            <a:xfrm>
              <a:off x="5912358" y="3047237"/>
              <a:ext cx="3215640" cy="3312160"/>
            </a:xfrm>
            <a:custGeom>
              <a:avLst/>
              <a:gdLst/>
              <a:ahLst/>
              <a:cxnLst/>
              <a:rect l="l" t="t" r="r" b="b"/>
              <a:pathLst>
                <a:path w="3215640" h="3312160">
                  <a:moveTo>
                    <a:pt x="3215640" y="0"/>
                  </a:moveTo>
                  <a:lnTo>
                    <a:pt x="0" y="0"/>
                  </a:lnTo>
                  <a:lnTo>
                    <a:pt x="0" y="3311652"/>
                  </a:lnTo>
                  <a:lnTo>
                    <a:pt x="3215640" y="3311652"/>
                  </a:lnTo>
                  <a:lnTo>
                    <a:pt x="3215640" y="0"/>
                  </a:lnTo>
                  <a:close/>
                </a:path>
              </a:pathLst>
            </a:custGeom>
            <a:solidFill>
              <a:srgbClr val="CAE8D4">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5912358" y="3047237"/>
              <a:ext cx="3215640" cy="3312160"/>
            </a:xfrm>
            <a:custGeom>
              <a:avLst/>
              <a:gdLst/>
              <a:ahLst/>
              <a:cxnLst/>
              <a:rect l="l" t="t" r="r" b="b"/>
              <a:pathLst>
                <a:path w="3215640" h="3312160">
                  <a:moveTo>
                    <a:pt x="0" y="3311652"/>
                  </a:moveTo>
                  <a:lnTo>
                    <a:pt x="3215640" y="3311652"/>
                  </a:lnTo>
                  <a:lnTo>
                    <a:pt x="3215640" y="0"/>
                  </a:lnTo>
                  <a:lnTo>
                    <a:pt x="0" y="0"/>
                  </a:lnTo>
                  <a:lnTo>
                    <a:pt x="0" y="3311652"/>
                  </a:lnTo>
                  <a:close/>
                </a:path>
              </a:pathLst>
            </a:custGeom>
            <a:ln w="25908">
              <a:solidFill>
                <a:srgbClr val="CAE8D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 name="object 25"/>
          <p:cNvSpPr txBox="1"/>
          <p:nvPr/>
        </p:nvSpPr>
        <p:spPr>
          <a:xfrm>
            <a:off x="5925311" y="3250819"/>
            <a:ext cx="3190240" cy="1261110"/>
          </a:xfrm>
          <a:prstGeom prst="rect">
            <a:avLst/>
          </a:prstGeom>
        </p:spPr>
        <p:txBody>
          <a:bodyPr vert="horz" wrap="square" lIns="0" tIns="47625" rIns="0" bIns="0" rtlCol="0">
            <a:spAutoFit/>
          </a:bodyPr>
          <a:lstStyle/>
          <a:p>
            <a:pPr marL="583565" marR="659765" lvl="0" indent="-342900" defTabSz="914400" eaLnBrk="1" fontAlgn="auto" latinLnBrk="0" hangingPunct="1">
              <a:lnSpc>
                <a:spcPts val="2160"/>
              </a:lnSpc>
              <a:spcBef>
                <a:spcPts val="375"/>
              </a:spcBef>
              <a:spcAft>
                <a:spcPts val="0"/>
              </a:spcAft>
              <a:buClrTx/>
              <a:buSzTx/>
              <a:buFont typeface="Arial MT"/>
              <a:buChar char="•"/>
              <a:tabLst>
                <a:tab pos="583565" algn="l"/>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Introduce</a:t>
            </a:r>
            <a:r>
              <a:rPr kumimoji="0" sz="2000" b="0" i="0" u="none" strike="noStrike" kern="0" cap="none" spc="-114" normalizeH="0" baseline="0" noProof="0" dirty="0">
                <a:ln>
                  <a:noFill/>
                </a:ln>
                <a:solidFill>
                  <a:sysClr val="windowText" lastClr="000000"/>
                </a:solidFill>
                <a:effectLst/>
                <a:uLnTx/>
                <a:uFillTx/>
                <a:latin typeface="Segoe UI"/>
                <a:cs typeface="Segoe UI"/>
              </a:rPr>
              <a:t> </a:t>
            </a:r>
            <a:r>
              <a:rPr kumimoji="0" sz="2000" b="0" i="0" u="none" strike="noStrike" kern="0" cap="none" spc="-25" normalizeH="0" baseline="0" noProof="0" dirty="0">
                <a:ln>
                  <a:noFill/>
                </a:ln>
                <a:solidFill>
                  <a:sysClr val="windowText" lastClr="000000"/>
                </a:solidFill>
                <a:effectLst/>
                <a:uLnTx/>
                <a:uFillTx/>
                <a:latin typeface="Segoe UI"/>
                <a:cs typeface="Segoe UI"/>
              </a:rPr>
              <a:t>any </a:t>
            </a:r>
            <a:r>
              <a:rPr kumimoji="0" sz="2000" b="0" i="0" u="none" strike="noStrike" kern="0" cap="none" spc="0" normalizeH="0" baseline="0" noProof="0" dirty="0">
                <a:ln>
                  <a:noFill/>
                </a:ln>
                <a:solidFill>
                  <a:sysClr val="windowText" lastClr="000000"/>
                </a:solidFill>
                <a:effectLst/>
                <a:uLnTx/>
                <a:uFillTx/>
                <a:latin typeface="Segoe UI"/>
                <a:cs typeface="Segoe UI"/>
              </a:rPr>
              <a:t>required</a:t>
            </a:r>
            <a:r>
              <a:rPr kumimoji="0" sz="2000" b="0" i="0" u="none" strike="noStrike" kern="0" cap="none" spc="-95"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changes</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583565" marR="0" lvl="0" indent="-342900" defTabSz="914400" eaLnBrk="1" fontAlgn="auto" latinLnBrk="0" hangingPunct="1">
              <a:lnSpc>
                <a:spcPts val="2280"/>
              </a:lnSpc>
              <a:spcBef>
                <a:spcPts val="565"/>
              </a:spcBef>
              <a:spcAft>
                <a:spcPts val="0"/>
              </a:spcAft>
              <a:buClrTx/>
              <a:buSzTx/>
              <a:buFont typeface="Arial MT"/>
              <a:buChar char="•"/>
              <a:tabLst>
                <a:tab pos="583565" algn="l"/>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Explore</a:t>
            </a:r>
            <a:r>
              <a:rPr kumimoji="0" sz="2000" b="0" i="0" u="none" strike="noStrike" kern="0" cap="none" spc="-55"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integrating</a:t>
            </a:r>
            <a:endParaRPr kumimoji="0" sz="2000" b="0" i="0" u="none" strike="noStrike" kern="0" cap="none" spc="0" normalizeH="0" baseline="0" noProof="0">
              <a:ln>
                <a:noFill/>
              </a:ln>
              <a:solidFill>
                <a:sysClr val="windowText" lastClr="000000"/>
              </a:solidFill>
              <a:effectLst/>
              <a:uLnTx/>
              <a:uFillTx/>
              <a:latin typeface="Segoe UI"/>
              <a:cs typeface="Segoe UI"/>
            </a:endParaRPr>
          </a:p>
          <a:p>
            <a:pPr marL="583565" marR="0" lvl="0" indent="0" defTabSz="914400" eaLnBrk="1" fontAlgn="auto" latinLnBrk="0" hangingPunct="1">
              <a:lnSpc>
                <a:spcPts val="2280"/>
              </a:lnSpc>
              <a:spcBef>
                <a:spcPts val="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more</a:t>
            </a:r>
            <a:r>
              <a:rPr kumimoji="0" sz="2000" b="0" i="0" u="none" strike="noStrike" kern="0" cap="none" spc="-45"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complexity</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sp>
        <p:nvSpPr>
          <p:cNvPr id="26" name="object 26"/>
          <p:cNvSpPr/>
          <p:nvPr/>
        </p:nvSpPr>
        <p:spPr>
          <a:xfrm>
            <a:off x="9483852" y="1970531"/>
            <a:ext cx="2708275" cy="1061085"/>
          </a:xfrm>
          <a:custGeom>
            <a:avLst/>
            <a:gdLst/>
            <a:ahLst/>
            <a:cxnLst/>
            <a:rect l="l" t="t" r="r" b="b"/>
            <a:pathLst>
              <a:path w="2708275" h="1061085">
                <a:moveTo>
                  <a:pt x="2708148" y="0"/>
                </a:moveTo>
                <a:lnTo>
                  <a:pt x="318516" y="0"/>
                </a:lnTo>
                <a:lnTo>
                  <a:pt x="0" y="0"/>
                </a:lnTo>
                <a:lnTo>
                  <a:pt x="318262" y="530352"/>
                </a:lnTo>
                <a:lnTo>
                  <a:pt x="0" y="1060704"/>
                </a:lnTo>
                <a:lnTo>
                  <a:pt x="318516" y="1060704"/>
                </a:lnTo>
                <a:lnTo>
                  <a:pt x="2708148" y="1060704"/>
                </a:lnTo>
                <a:lnTo>
                  <a:pt x="2708148" y="0"/>
                </a:lnTo>
                <a:close/>
              </a:path>
            </a:pathLst>
          </a:custGeom>
          <a:solidFill>
            <a:srgbClr val="51BEE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txBox="1"/>
          <p:nvPr/>
        </p:nvSpPr>
        <p:spPr>
          <a:xfrm>
            <a:off x="9483852" y="3038855"/>
            <a:ext cx="2049780" cy="3310254"/>
          </a:xfrm>
          <a:prstGeom prst="rect">
            <a:avLst/>
          </a:prstGeom>
          <a:solidFill>
            <a:srgbClr val="DCF1F8"/>
          </a:solidFill>
        </p:spPr>
        <p:txBody>
          <a:bodyPr vert="horz" wrap="square" lIns="0" tIns="247015" rIns="0" bIns="0" rtlCol="0">
            <a:spAutoFit/>
          </a:bodyPr>
          <a:lstStyle/>
          <a:p>
            <a:pPr marL="255270" marR="496570" lvl="0" indent="0" defTabSz="914400" eaLnBrk="1" fontAlgn="auto" latinLnBrk="0" hangingPunct="1">
              <a:lnSpc>
                <a:spcPct val="90000"/>
              </a:lnSpc>
              <a:spcBef>
                <a:spcPts val="1945"/>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Segoe UI"/>
                <a:cs typeface="Segoe UI"/>
              </a:rPr>
              <a:t>Conduct</a:t>
            </a:r>
            <a:r>
              <a:rPr kumimoji="0" sz="2000" b="0" i="0" u="none" strike="noStrike" kern="0" cap="none" spc="-5" normalizeH="0" baseline="0" noProof="0" dirty="0">
                <a:ln>
                  <a:noFill/>
                </a:ln>
                <a:solidFill>
                  <a:sysClr val="windowText" lastClr="000000"/>
                </a:solidFill>
                <a:effectLst/>
                <a:uLnTx/>
                <a:uFillTx/>
                <a:latin typeface="Segoe UI"/>
                <a:cs typeface="Segoe UI"/>
              </a:rPr>
              <a:t> </a:t>
            </a:r>
            <a:r>
              <a:rPr kumimoji="0" sz="2000" b="0" i="0" u="none" strike="noStrike" kern="0" cap="none" spc="-50" normalizeH="0" baseline="0" noProof="0" dirty="0">
                <a:ln>
                  <a:noFill/>
                </a:ln>
                <a:solidFill>
                  <a:sysClr val="windowText" lastClr="000000"/>
                </a:solidFill>
                <a:effectLst/>
                <a:uLnTx/>
                <a:uFillTx/>
                <a:latin typeface="Segoe UI"/>
                <a:cs typeface="Segoe UI"/>
              </a:rPr>
              <a:t>a </a:t>
            </a:r>
            <a:r>
              <a:rPr kumimoji="0" sz="2000" b="0" i="0" u="none" strike="noStrike" kern="0" cap="none" spc="0" normalizeH="0" baseline="0" noProof="0" dirty="0">
                <a:ln>
                  <a:noFill/>
                </a:ln>
                <a:solidFill>
                  <a:sysClr val="windowText" lastClr="000000"/>
                </a:solidFill>
                <a:effectLst/>
                <a:uLnTx/>
                <a:uFillTx/>
                <a:latin typeface="Segoe UI"/>
                <a:cs typeface="Segoe UI"/>
              </a:rPr>
              <a:t>Pilot</a:t>
            </a:r>
            <a:r>
              <a:rPr kumimoji="0" sz="2000" b="0" i="0" u="none" strike="noStrike" kern="0" cap="none" spc="-40"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review </a:t>
            </a:r>
            <a:r>
              <a:rPr kumimoji="0" sz="2000" b="0" i="0" u="none" strike="noStrike" kern="0" cap="none" spc="0" normalizeH="0" baseline="0" noProof="0" dirty="0">
                <a:ln>
                  <a:noFill/>
                </a:ln>
                <a:solidFill>
                  <a:sysClr val="windowText" lastClr="000000"/>
                </a:solidFill>
                <a:effectLst/>
                <a:uLnTx/>
                <a:uFillTx/>
                <a:latin typeface="Segoe UI"/>
                <a:cs typeface="Segoe UI"/>
              </a:rPr>
              <a:t>and</a:t>
            </a:r>
            <a:r>
              <a:rPr kumimoji="0" sz="2000" b="0" i="0" u="none" strike="noStrike" kern="0" cap="none" spc="-10" normalizeH="0" baseline="0" noProof="0" dirty="0">
                <a:ln>
                  <a:noFill/>
                </a:ln>
                <a:solidFill>
                  <a:sysClr val="windowText" lastClr="000000"/>
                </a:solidFill>
                <a:effectLst/>
                <a:uLnTx/>
                <a:uFillTx/>
                <a:latin typeface="Segoe UI"/>
                <a:cs typeface="Segoe UI"/>
              </a:rPr>
              <a:t> adapt </a:t>
            </a:r>
            <a:r>
              <a:rPr kumimoji="0" sz="2000" b="0" i="0" u="none" strike="noStrike" kern="0" cap="none" spc="0" normalizeH="0" baseline="0" noProof="0" dirty="0">
                <a:ln>
                  <a:noFill/>
                </a:ln>
                <a:solidFill>
                  <a:sysClr val="windowText" lastClr="000000"/>
                </a:solidFill>
                <a:effectLst/>
                <a:uLnTx/>
                <a:uFillTx/>
                <a:latin typeface="Segoe UI"/>
                <a:cs typeface="Segoe UI"/>
              </a:rPr>
              <a:t>next</a:t>
            </a:r>
            <a:r>
              <a:rPr kumimoji="0" sz="2000" b="0" i="0" u="none" strike="noStrike" kern="0" cap="none" spc="-15" normalizeH="0" baseline="0" noProof="0" dirty="0">
                <a:ln>
                  <a:noFill/>
                </a:ln>
                <a:solidFill>
                  <a:sysClr val="windowText" lastClr="000000"/>
                </a:solidFill>
                <a:effectLst/>
                <a:uLnTx/>
                <a:uFillTx/>
                <a:latin typeface="Segoe UI"/>
                <a:cs typeface="Segoe UI"/>
              </a:rPr>
              <a:t> </a:t>
            </a:r>
            <a:r>
              <a:rPr kumimoji="0" sz="2000" b="0" i="0" u="none" strike="noStrike" kern="0" cap="none" spc="-10" normalizeH="0" baseline="0" noProof="0" dirty="0">
                <a:ln>
                  <a:noFill/>
                </a:ln>
                <a:solidFill>
                  <a:sysClr val="windowText" lastClr="000000"/>
                </a:solidFill>
                <a:effectLst/>
                <a:uLnTx/>
                <a:uFillTx/>
                <a:latin typeface="Segoe UI"/>
                <a:cs typeface="Segoe UI"/>
              </a:rPr>
              <a:t>phase accordingly</a:t>
            </a:r>
            <a:endParaRPr kumimoji="0" sz="20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8" name="object 28"/>
          <p:cNvGrpSpPr/>
          <p:nvPr/>
        </p:nvGrpSpPr>
        <p:grpSpPr>
          <a:xfrm>
            <a:off x="4416552" y="1289303"/>
            <a:ext cx="7788909" cy="1739264"/>
            <a:chOff x="4416552" y="1289303"/>
            <a:chExt cx="7788909" cy="1739264"/>
          </a:xfrm>
        </p:grpSpPr>
        <p:sp>
          <p:nvSpPr>
            <p:cNvPr id="29" name="object 29"/>
            <p:cNvSpPr/>
            <p:nvPr/>
          </p:nvSpPr>
          <p:spPr>
            <a:xfrm>
              <a:off x="11462766" y="1956053"/>
              <a:ext cx="729615" cy="1059180"/>
            </a:xfrm>
            <a:custGeom>
              <a:avLst/>
              <a:gdLst/>
              <a:ahLst/>
              <a:cxnLst/>
              <a:rect l="l" t="t" r="r" b="b"/>
              <a:pathLst>
                <a:path w="729615" h="1059180">
                  <a:moveTo>
                    <a:pt x="729233" y="0"/>
                  </a:moveTo>
                  <a:lnTo>
                    <a:pt x="0" y="0"/>
                  </a:lnTo>
                  <a:lnTo>
                    <a:pt x="317753" y="529590"/>
                  </a:lnTo>
                  <a:lnTo>
                    <a:pt x="0" y="1059180"/>
                  </a:lnTo>
                  <a:lnTo>
                    <a:pt x="729233" y="1059180"/>
                  </a:lnTo>
                  <a:lnTo>
                    <a:pt x="72923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11462766" y="1956053"/>
              <a:ext cx="729615" cy="1059180"/>
            </a:xfrm>
            <a:custGeom>
              <a:avLst/>
              <a:gdLst/>
              <a:ahLst/>
              <a:cxnLst/>
              <a:rect l="l" t="t" r="r" b="b"/>
              <a:pathLst>
                <a:path w="729615" h="1059180">
                  <a:moveTo>
                    <a:pt x="729233" y="1059180"/>
                  </a:moveTo>
                  <a:lnTo>
                    <a:pt x="0" y="1059180"/>
                  </a:lnTo>
                  <a:lnTo>
                    <a:pt x="317753" y="529590"/>
                  </a:lnTo>
                  <a:lnTo>
                    <a:pt x="0" y="0"/>
                  </a:lnTo>
                  <a:lnTo>
                    <a:pt x="729233" y="0"/>
                  </a:lnTo>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4429506" y="1302257"/>
              <a:ext cx="6181725" cy="634365"/>
            </a:xfrm>
            <a:custGeom>
              <a:avLst/>
              <a:gdLst/>
              <a:ahLst/>
              <a:cxnLst/>
              <a:rect l="l" t="t" r="r" b="b"/>
              <a:pathLst>
                <a:path w="6181725" h="634364">
                  <a:moveTo>
                    <a:pt x="5864352" y="0"/>
                  </a:moveTo>
                  <a:lnTo>
                    <a:pt x="5864352" y="158495"/>
                  </a:lnTo>
                  <a:lnTo>
                    <a:pt x="0" y="158495"/>
                  </a:lnTo>
                  <a:lnTo>
                    <a:pt x="0" y="475488"/>
                  </a:lnTo>
                  <a:lnTo>
                    <a:pt x="5864352" y="475488"/>
                  </a:lnTo>
                  <a:lnTo>
                    <a:pt x="5864352" y="633983"/>
                  </a:lnTo>
                  <a:lnTo>
                    <a:pt x="6181344" y="316991"/>
                  </a:lnTo>
                  <a:lnTo>
                    <a:pt x="5864352"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4429506" y="1302257"/>
              <a:ext cx="6181725" cy="634365"/>
            </a:xfrm>
            <a:custGeom>
              <a:avLst/>
              <a:gdLst/>
              <a:ahLst/>
              <a:cxnLst/>
              <a:rect l="l" t="t" r="r" b="b"/>
              <a:pathLst>
                <a:path w="6181725" h="634364">
                  <a:moveTo>
                    <a:pt x="0" y="158495"/>
                  </a:moveTo>
                  <a:lnTo>
                    <a:pt x="5864352" y="158495"/>
                  </a:lnTo>
                  <a:lnTo>
                    <a:pt x="5864352" y="0"/>
                  </a:lnTo>
                  <a:lnTo>
                    <a:pt x="6181344" y="316991"/>
                  </a:lnTo>
                  <a:lnTo>
                    <a:pt x="5864352" y="633983"/>
                  </a:lnTo>
                  <a:lnTo>
                    <a:pt x="5864352" y="475488"/>
                  </a:lnTo>
                  <a:lnTo>
                    <a:pt x="0" y="475488"/>
                  </a:lnTo>
                  <a:lnTo>
                    <a:pt x="0" y="158495"/>
                  </a:lnTo>
                  <a:close/>
                </a:path>
              </a:pathLst>
            </a:custGeom>
            <a:ln w="25908">
              <a:solidFill>
                <a:srgbClr val="004845"/>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3" name="object 33"/>
          <p:cNvSpPr txBox="1"/>
          <p:nvPr/>
        </p:nvSpPr>
        <p:spPr>
          <a:xfrm>
            <a:off x="4345304" y="2280285"/>
            <a:ext cx="1113155"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10" normalizeH="0" baseline="0" noProof="0" dirty="0">
                <a:ln>
                  <a:noFill/>
                </a:ln>
                <a:solidFill>
                  <a:srgbClr val="FFFFFF"/>
                </a:solidFill>
                <a:effectLst/>
                <a:uLnTx/>
                <a:uFillTx/>
                <a:latin typeface="Segoe UI"/>
                <a:cs typeface="Segoe UI"/>
              </a:rPr>
              <a:t>Review</a:t>
            </a:r>
            <a:endParaRPr kumimoji="0" sz="2800" b="0" i="0" u="none" strike="noStrike" kern="0" cap="none" spc="0" normalizeH="0" baseline="0" noProof="0">
              <a:ln>
                <a:noFill/>
              </a:ln>
              <a:solidFill>
                <a:sysClr val="windowText" lastClr="000000"/>
              </a:solidFill>
              <a:effectLst/>
              <a:uLnTx/>
              <a:uFillTx/>
              <a:latin typeface="Segoe UI"/>
              <a:cs typeface="Segoe UI"/>
            </a:endParaRPr>
          </a:p>
        </p:txBody>
      </p:sp>
      <p:sp>
        <p:nvSpPr>
          <p:cNvPr id="34" name="object 34"/>
          <p:cNvSpPr txBox="1"/>
          <p:nvPr/>
        </p:nvSpPr>
        <p:spPr>
          <a:xfrm>
            <a:off x="10171556" y="2256866"/>
            <a:ext cx="1113790"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10" normalizeH="0" baseline="0" noProof="0" dirty="0">
                <a:ln>
                  <a:noFill/>
                </a:ln>
                <a:solidFill>
                  <a:srgbClr val="FFFFFF"/>
                </a:solidFill>
                <a:effectLst/>
                <a:uLnTx/>
                <a:uFillTx/>
                <a:latin typeface="Segoe UI"/>
                <a:cs typeface="Segoe UI"/>
              </a:rPr>
              <a:t>Review</a:t>
            </a:r>
            <a:endParaRPr kumimoji="0" sz="2800" b="0" i="0" u="none" strike="noStrike" kern="0" cap="none" spc="0" normalizeH="0" baseline="0" noProof="0">
              <a:ln>
                <a:noFill/>
              </a:ln>
              <a:solidFill>
                <a:sysClr val="windowText" lastClr="000000"/>
              </a:solidFill>
              <a:effectLst/>
              <a:uLnTx/>
              <a:uFillTx/>
              <a:latin typeface="Segoe UI"/>
              <a:cs typeface="Segoe UI"/>
            </a:endParaRPr>
          </a:p>
        </p:txBody>
      </p:sp>
      <p:sp>
        <p:nvSpPr>
          <p:cNvPr id="35" name="object 35"/>
          <p:cNvSpPr txBox="1"/>
          <p:nvPr/>
        </p:nvSpPr>
        <p:spPr>
          <a:xfrm>
            <a:off x="5624576" y="1462481"/>
            <a:ext cx="3631565" cy="3003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Segoe UI"/>
                <a:cs typeface="Segoe UI"/>
              </a:rPr>
              <a:t>Adapt</a:t>
            </a:r>
            <a:r>
              <a:rPr kumimoji="0" sz="1800" b="1" i="0" u="none" strike="noStrike" kern="0" cap="none" spc="-30" normalizeH="0" baseline="0" noProof="0" dirty="0">
                <a:ln>
                  <a:noFill/>
                </a:ln>
                <a:solidFill>
                  <a:srgbClr val="FFFFFF"/>
                </a:solidFill>
                <a:effectLst/>
                <a:uLnTx/>
                <a:uFillTx/>
                <a:latin typeface="Segoe UI"/>
                <a:cs typeface="Segoe UI"/>
              </a:rPr>
              <a:t> </a:t>
            </a:r>
            <a:r>
              <a:rPr kumimoji="0" sz="1800" b="1" i="0" u="none" strike="noStrike" kern="0" cap="none" spc="0" normalizeH="0" baseline="0" noProof="0" dirty="0">
                <a:ln>
                  <a:noFill/>
                </a:ln>
                <a:solidFill>
                  <a:srgbClr val="FFFFFF"/>
                </a:solidFill>
                <a:effectLst/>
                <a:uLnTx/>
                <a:uFillTx/>
                <a:latin typeface="Segoe UI"/>
                <a:cs typeface="Segoe UI"/>
              </a:rPr>
              <a:t>process</a:t>
            </a:r>
            <a:r>
              <a:rPr kumimoji="0" sz="1800" b="1" i="0" u="none" strike="noStrike" kern="0" cap="none" spc="-40" normalizeH="0" baseline="0" noProof="0" dirty="0">
                <a:ln>
                  <a:noFill/>
                </a:ln>
                <a:solidFill>
                  <a:srgbClr val="FFFFFF"/>
                </a:solidFill>
                <a:effectLst/>
                <a:uLnTx/>
                <a:uFillTx/>
                <a:latin typeface="Segoe UI"/>
                <a:cs typeface="Segoe UI"/>
              </a:rPr>
              <a:t> </a:t>
            </a:r>
            <a:r>
              <a:rPr kumimoji="0" sz="1800" b="1" i="0" u="none" strike="noStrike" kern="0" cap="none" spc="0" normalizeH="0" baseline="0" noProof="0" dirty="0">
                <a:ln>
                  <a:noFill/>
                </a:ln>
                <a:solidFill>
                  <a:srgbClr val="FFFFFF"/>
                </a:solidFill>
                <a:effectLst/>
                <a:uLnTx/>
                <a:uFillTx/>
                <a:latin typeface="Segoe UI"/>
                <a:cs typeface="Segoe UI"/>
              </a:rPr>
              <a:t>based</a:t>
            </a:r>
            <a:r>
              <a:rPr kumimoji="0" sz="1800" b="1" i="0" u="none" strike="noStrike" kern="0" cap="none" spc="-40" normalizeH="0" baseline="0" noProof="0" dirty="0">
                <a:ln>
                  <a:noFill/>
                </a:ln>
                <a:solidFill>
                  <a:srgbClr val="FFFFFF"/>
                </a:solidFill>
                <a:effectLst/>
                <a:uLnTx/>
                <a:uFillTx/>
                <a:latin typeface="Segoe UI"/>
                <a:cs typeface="Segoe UI"/>
              </a:rPr>
              <a:t> </a:t>
            </a:r>
            <a:r>
              <a:rPr kumimoji="0" sz="1800" b="1" i="0" u="none" strike="noStrike" kern="0" cap="none" spc="0" normalizeH="0" baseline="0" noProof="0" dirty="0">
                <a:ln>
                  <a:noFill/>
                </a:ln>
                <a:solidFill>
                  <a:srgbClr val="FFFFFF"/>
                </a:solidFill>
                <a:effectLst/>
                <a:uLnTx/>
                <a:uFillTx/>
                <a:latin typeface="Segoe UI"/>
                <a:cs typeface="Segoe UI"/>
              </a:rPr>
              <a:t>on</a:t>
            </a:r>
            <a:r>
              <a:rPr kumimoji="0" sz="1800" b="1" i="0" u="none" strike="noStrike" kern="0" cap="none" spc="-15" normalizeH="0" baseline="0" noProof="0" dirty="0">
                <a:ln>
                  <a:noFill/>
                </a:ln>
                <a:solidFill>
                  <a:srgbClr val="FFFFFF"/>
                </a:solidFill>
                <a:effectLst/>
                <a:uLnTx/>
                <a:uFillTx/>
                <a:latin typeface="Segoe UI"/>
                <a:cs typeface="Segoe UI"/>
              </a:rPr>
              <a:t> </a:t>
            </a:r>
            <a:r>
              <a:rPr kumimoji="0" sz="1800" b="1" i="0" u="none" strike="noStrike" kern="0" cap="none" spc="-10" normalizeH="0" baseline="0" noProof="0" dirty="0">
                <a:ln>
                  <a:noFill/>
                </a:ln>
                <a:solidFill>
                  <a:srgbClr val="FFFFFF"/>
                </a:solidFill>
                <a:effectLst/>
                <a:uLnTx/>
                <a:uFillTx/>
                <a:latin typeface="Segoe UI"/>
                <a:cs typeface="Segoe UI"/>
              </a:rPr>
              <a:t>learnings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36" name="Slide Number Placeholder 35">
            <a:extLst>
              <a:ext uri="{FF2B5EF4-FFF2-40B4-BE49-F238E27FC236}">
                <a16:creationId xmlns:a16="http://schemas.microsoft.com/office/drawing/2014/main" id="{7FD5CDAB-4040-6D38-42A5-F167ECD0EAD7}"/>
              </a:ext>
            </a:extLst>
          </p:cNvPr>
          <p:cNvSpPr>
            <a:spLocks noGrp="1"/>
          </p:cNvSpPr>
          <p:nvPr>
            <p:ph type="sldNum" sz="quarter" idx="7"/>
          </p:nvPr>
        </p:nvSpPr>
        <p:spPr/>
        <p:txBody>
          <a:bodyPr/>
          <a:lstStyle/>
          <a:p>
            <a:fld id="{B6F15528-21DE-4FAA-801E-634DDDAF4B2B}" type="slidenum">
              <a:rPr lang="en-GB" smtClean="0"/>
              <a:t>22</a:t>
            </a:fld>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52144" y="6525768"/>
            <a:ext cx="9839960" cy="0"/>
          </a:xfrm>
          <a:custGeom>
            <a:avLst/>
            <a:gdLst/>
            <a:ahLst/>
            <a:cxnLst/>
            <a:rect l="l" t="t" r="r" b="b"/>
            <a:pathLst>
              <a:path w="9839960">
                <a:moveTo>
                  <a:pt x="0" y="0"/>
                </a:moveTo>
                <a:lnTo>
                  <a:pt x="9839960" y="0"/>
                </a:lnTo>
              </a:path>
            </a:pathLst>
          </a:custGeom>
          <a:ln w="12192">
            <a:solidFill>
              <a:srgbClr val="6F7073"/>
            </a:solidFill>
            <a:prstDash val="sysDot"/>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a:spLocks noGrp="1"/>
          </p:cNvSpPr>
          <p:nvPr>
            <p:ph type="title"/>
          </p:nvPr>
        </p:nvSpPr>
        <p:spPr>
          <a:xfrm>
            <a:off x="1230883" y="1391869"/>
            <a:ext cx="2971165"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006F41"/>
                </a:solidFill>
                <a:latin typeface="Segoe UI"/>
                <a:cs typeface="Segoe UI"/>
              </a:rPr>
              <a:t>Sponsor</a:t>
            </a:r>
            <a:r>
              <a:rPr sz="2800" spc="-70" dirty="0">
                <a:solidFill>
                  <a:srgbClr val="006F41"/>
                </a:solidFill>
                <a:latin typeface="Segoe UI"/>
                <a:cs typeface="Segoe UI"/>
              </a:rPr>
              <a:t> </a:t>
            </a:r>
            <a:r>
              <a:rPr sz="2800" dirty="0">
                <a:solidFill>
                  <a:srgbClr val="006F41"/>
                </a:solidFill>
                <a:latin typeface="Segoe UI"/>
                <a:cs typeface="Segoe UI"/>
              </a:rPr>
              <a:t>Guide</a:t>
            </a:r>
            <a:r>
              <a:rPr sz="2800" spc="-100" dirty="0">
                <a:solidFill>
                  <a:srgbClr val="006F41"/>
                </a:solidFill>
                <a:latin typeface="Segoe UI"/>
                <a:cs typeface="Segoe UI"/>
              </a:rPr>
              <a:t> </a:t>
            </a:r>
            <a:r>
              <a:rPr sz="2800" spc="-25" dirty="0">
                <a:solidFill>
                  <a:srgbClr val="006F41"/>
                </a:solidFill>
                <a:latin typeface="Segoe UI"/>
                <a:cs typeface="Segoe UI"/>
              </a:rPr>
              <a:t>v1</a:t>
            </a:r>
            <a:endParaRPr sz="2800">
              <a:latin typeface="Segoe UI"/>
              <a:cs typeface="Segoe UI"/>
            </a:endParaRPr>
          </a:p>
        </p:txBody>
      </p:sp>
      <p:sp>
        <p:nvSpPr>
          <p:cNvPr id="4" name="object 4"/>
          <p:cNvSpPr txBox="1"/>
          <p:nvPr/>
        </p:nvSpPr>
        <p:spPr>
          <a:xfrm>
            <a:off x="10805921" y="6555130"/>
            <a:ext cx="10795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006F41"/>
                </a:solidFill>
                <a:effectLst/>
                <a:uLnTx/>
                <a:uFillTx/>
                <a:latin typeface="Segoe UI"/>
                <a:cs typeface="Segoe UI"/>
              </a:rPr>
              <a:t>9</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5" name="object 5"/>
          <p:cNvGrpSpPr/>
          <p:nvPr/>
        </p:nvGrpSpPr>
        <p:grpSpPr>
          <a:xfrm>
            <a:off x="1623060" y="2004060"/>
            <a:ext cx="1911350" cy="1158240"/>
            <a:chOff x="1623060" y="2004060"/>
            <a:chExt cx="1911350" cy="1158240"/>
          </a:xfrm>
        </p:grpSpPr>
        <p:sp>
          <p:nvSpPr>
            <p:cNvPr id="6" name="object 6"/>
            <p:cNvSpPr/>
            <p:nvPr/>
          </p:nvSpPr>
          <p:spPr>
            <a:xfrm>
              <a:off x="1636014" y="2017014"/>
              <a:ext cx="1885314" cy="1132840"/>
            </a:xfrm>
            <a:custGeom>
              <a:avLst/>
              <a:gdLst/>
              <a:ahLst/>
              <a:cxnLst/>
              <a:rect l="l" t="t" r="r" b="b"/>
              <a:pathLst>
                <a:path w="1885314" h="1132839">
                  <a:moveTo>
                    <a:pt x="1885188" y="0"/>
                  </a:moveTo>
                  <a:lnTo>
                    <a:pt x="0" y="0"/>
                  </a:lnTo>
                  <a:lnTo>
                    <a:pt x="0" y="1132331"/>
                  </a:lnTo>
                  <a:lnTo>
                    <a:pt x="1885188" y="1132331"/>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636014" y="2017014"/>
              <a:ext cx="1885314" cy="1132840"/>
            </a:xfrm>
            <a:custGeom>
              <a:avLst/>
              <a:gdLst/>
              <a:ahLst/>
              <a:cxnLst/>
              <a:rect l="l" t="t" r="r" b="b"/>
              <a:pathLst>
                <a:path w="1885314" h="1132839">
                  <a:moveTo>
                    <a:pt x="0" y="1132331"/>
                  </a:moveTo>
                  <a:lnTo>
                    <a:pt x="1885188" y="1132331"/>
                  </a:lnTo>
                  <a:lnTo>
                    <a:pt x="1885188" y="0"/>
                  </a:lnTo>
                  <a:lnTo>
                    <a:pt x="0" y="0"/>
                  </a:lnTo>
                  <a:lnTo>
                    <a:pt x="0" y="1132331"/>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1636014" y="2017014"/>
            <a:ext cx="1885314" cy="1132840"/>
          </a:xfrm>
          <a:prstGeom prst="rect">
            <a:avLst/>
          </a:prstGeom>
        </p:spPr>
        <p:txBody>
          <a:bodyPr vert="horz" wrap="square" lIns="0" tIns="274955" rIns="0" bIns="0" rtlCol="0">
            <a:spAutoFit/>
          </a:bodyPr>
          <a:lstStyle/>
          <a:p>
            <a:pPr marL="561340" marR="458470" lvl="0" indent="-94615" defTabSz="914400" eaLnBrk="1" fontAlgn="auto" latinLnBrk="0" hangingPunct="1">
              <a:lnSpc>
                <a:spcPts val="2270"/>
              </a:lnSpc>
              <a:spcBef>
                <a:spcPts val="2165"/>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Eligibility Criteria</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9" name="object 9"/>
          <p:cNvGrpSpPr/>
          <p:nvPr/>
        </p:nvGrpSpPr>
        <p:grpSpPr>
          <a:xfrm>
            <a:off x="3697223" y="2004060"/>
            <a:ext cx="1911350" cy="1158240"/>
            <a:chOff x="3697223" y="2004060"/>
            <a:chExt cx="1911350" cy="1158240"/>
          </a:xfrm>
        </p:grpSpPr>
        <p:sp>
          <p:nvSpPr>
            <p:cNvPr id="10" name="object 10"/>
            <p:cNvSpPr/>
            <p:nvPr/>
          </p:nvSpPr>
          <p:spPr>
            <a:xfrm>
              <a:off x="3710177" y="2017014"/>
              <a:ext cx="1885314" cy="1132840"/>
            </a:xfrm>
            <a:custGeom>
              <a:avLst/>
              <a:gdLst/>
              <a:ahLst/>
              <a:cxnLst/>
              <a:rect l="l" t="t" r="r" b="b"/>
              <a:pathLst>
                <a:path w="1885314" h="1132839">
                  <a:moveTo>
                    <a:pt x="1885188" y="0"/>
                  </a:moveTo>
                  <a:lnTo>
                    <a:pt x="0" y="0"/>
                  </a:lnTo>
                  <a:lnTo>
                    <a:pt x="0" y="1132331"/>
                  </a:lnTo>
                  <a:lnTo>
                    <a:pt x="1885188" y="1132331"/>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3710177" y="2017014"/>
              <a:ext cx="1885314" cy="1132840"/>
            </a:xfrm>
            <a:custGeom>
              <a:avLst/>
              <a:gdLst/>
              <a:ahLst/>
              <a:cxnLst/>
              <a:rect l="l" t="t" r="r" b="b"/>
              <a:pathLst>
                <a:path w="1885314" h="1132839">
                  <a:moveTo>
                    <a:pt x="0" y="1132331"/>
                  </a:moveTo>
                  <a:lnTo>
                    <a:pt x="1885188" y="1132331"/>
                  </a:lnTo>
                  <a:lnTo>
                    <a:pt x="1885188" y="0"/>
                  </a:lnTo>
                  <a:lnTo>
                    <a:pt x="0" y="0"/>
                  </a:lnTo>
                  <a:lnTo>
                    <a:pt x="0" y="1132331"/>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3710178" y="2017014"/>
            <a:ext cx="1885314" cy="1132840"/>
          </a:xfrm>
          <a:prstGeom prst="rect">
            <a:avLst/>
          </a:prstGeom>
        </p:spPr>
        <p:txBody>
          <a:bodyPr vert="horz" wrap="square" lIns="0" tIns="71120" rIns="0" bIns="0" rtlCol="0">
            <a:spAutoFit/>
          </a:bodyPr>
          <a:lstStyle/>
          <a:p>
            <a:pPr marL="71755" marR="478155" lvl="0" indent="0" defTabSz="914400" eaLnBrk="1" fontAlgn="auto" latinLnBrk="0" hangingPunct="1">
              <a:lnSpc>
                <a:spcPts val="2270"/>
              </a:lnSpc>
              <a:spcBef>
                <a:spcPts val="56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Participating </a:t>
            </a:r>
            <a:r>
              <a:rPr kumimoji="0" sz="1900" b="0" i="0" u="none" strike="noStrike" kern="0" cap="none" spc="-20" normalizeH="0" baseline="0" noProof="0" dirty="0">
                <a:ln>
                  <a:noFill/>
                </a:ln>
                <a:solidFill>
                  <a:srgbClr val="FFFFFF"/>
                </a:solidFill>
                <a:effectLst/>
                <a:uLnTx/>
                <a:uFillTx/>
                <a:latin typeface="Segoe UI"/>
                <a:cs typeface="Segoe UI"/>
              </a:rPr>
              <a:t>MS's</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185420" marR="0" lvl="0" indent="-113664" defTabSz="914400" eaLnBrk="1" fontAlgn="auto" latinLnBrk="0" hangingPunct="1">
              <a:lnSpc>
                <a:spcPct val="100000"/>
              </a:lnSpc>
              <a:spcBef>
                <a:spcPts val="825"/>
              </a:spcBef>
              <a:spcAft>
                <a:spcPts val="0"/>
              </a:spcAft>
              <a:buClrTx/>
              <a:buSzTx/>
              <a:buFontTx/>
              <a:buChar char="•"/>
              <a:tabLst>
                <a:tab pos="185420" algn="l"/>
              </a:tabLst>
              <a:defRPr/>
            </a:pPr>
            <a:r>
              <a:rPr kumimoji="0" sz="1500" b="0" i="0" u="none" strike="noStrike" kern="0" cap="none" spc="0" normalizeH="0" baseline="0" noProof="0" dirty="0">
                <a:ln>
                  <a:noFill/>
                </a:ln>
                <a:solidFill>
                  <a:srgbClr val="FFFFFF"/>
                </a:solidFill>
                <a:effectLst/>
                <a:uLnTx/>
                <a:uFillTx/>
                <a:latin typeface="Segoe UI"/>
                <a:cs typeface="Segoe UI"/>
              </a:rPr>
              <a:t>RMS</a:t>
            </a:r>
            <a:r>
              <a:rPr kumimoji="0" sz="1500" b="0" i="0" u="none" strike="noStrike" kern="0" cap="none" spc="-45" normalizeH="0" baseline="0" noProof="0" dirty="0">
                <a:ln>
                  <a:noFill/>
                </a:ln>
                <a:solidFill>
                  <a:srgbClr val="FFFFFF"/>
                </a:solidFill>
                <a:effectLst/>
                <a:uLnTx/>
                <a:uFillTx/>
                <a:latin typeface="Segoe UI"/>
                <a:cs typeface="Segoe UI"/>
              </a:rPr>
              <a:t> </a:t>
            </a:r>
            <a:r>
              <a:rPr kumimoji="0" sz="1500" b="0" i="0" u="none" strike="noStrike" kern="0" cap="none" spc="-10" normalizeH="0" baseline="0" noProof="0" dirty="0">
                <a:ln>
                  <a:noFill/>
                </a:ln>
                <a:solidFill>
                  <a:srgbClr val="FFFFFF"/>
                </a:solidFill>
                <a:effectLst/>
                <a:uLnTx/>
                <a:uFillTx/>
                <a:latin typeface="Segoe UI"/>
                <a:cs typeface="Segoe UI"/>
              </a:rPr>
              <a:t>Options</a:t>
            </a:r>
            <a:endParaRPr kumimoji="0" sz="15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3" name="object 13"/>
          <p:cNvGrpSpPr/>
          <p:nvPr/>
        </p:nvGrpSpPr>
        <p:grpSpPr>
          <a:xfrm>
            <a:off x="5769864" y="2004060"/>
            <a:ext cx="1911350" cy="1158240"/>
            <a:chOff x="5769864" y="2004060"/>
            <a:chExt cx="1911350" cy="1158240"/>
          </a:xfrm>
        </p:grpSpPr>
        <p:sp>
          <p:nvSpPr>
            <p:cNvPr id="14" name="object 14"/>
            <p:cNvSpPr/>
            <p:nvPr/>
          </p:nvSpPr>
          <p:spPr>
            <a:xfrm>
              <a:off x="5782818" y="2017014"/>
              <a:ext cx="1885314" cy="1132840"/>
            </a:xfrm>
            <a:custGeom>
              <a:avLst/>
              <a:gdLst/>
              <a:ahLst/>
              <a:cxnLst/>
              <a:rect l="l" t="t" r="r" b="b"/>
              <a:pathLst>
                <a:path w="1885315" h="1132839">
                  <a:moveTo>
                    <a:pt x="1885188" y="0"/>
                  </a:moveTo>
                  <a:lnTo>
                    <a:pt x="0" y="0"/>
                  </a:lnTo>
                  <a:lnTo>
                    <a:pt x="0" y="1132331"/>
                  </a:lnTo>
                  <a:lnTo>
                    <a:pt x="1885188" y="1132331"/>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5782818" y="2017014"/>
              <a:ext cx="1885314" cy="1132840"/>
            </a:xfrm>
            <a:custGeom>
              <a:avLst/>
              <a:gdLst/>
              <a:ahLst/>
              <a:cxnLst/>
              <a:rect l="l" t="t" r="r" b="b"/>
              <a:pathLst>
                <a:path w="1885315" h="1132839">
                  <a:moveTo>
                    <a:pt x="0" y="1132331"/>
                  </a:moveTo>
                  <a:lnTo>
                    <a:pt x="1885188" y="1132331"/>
                  </a:lnTo>
                  <a:lnTo>
                    <a:pt x="1885188" y="0"/>
                  </a:lnTo>
                  <a:lnTo>
                    <a:pt x="0" y="0"/>
                  </a:lnTo>
                  <a:lnTo>
                    <a:pt x="0" y="1132331"/>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5782817" y="2017014"/>
            <a:ext cx="1885314" cy="1132840"/>
          </a:xfrm>
          <a:prstGeom prst="rect">
            <a:avLst/>
          </a:prstGeom>
        </p:spPr>
        <p:txBody>
          <a:bodyPr vert="horz" wrap="square" lIns="0" tIns="274955" rIns="0" bIns="0" rtlCol="0">
            <a:spAutoFit/>
          </a:bodyPr>
          <a:lstStyle/>
          <a:p>
            <a:pPr marL="538480" marR="123189" lvl="0" indent="-407034" defTabSz="914400" eaLnBrk="1" fontAlgn="auto" latinLnBrk="0" hangingPunct="1">
              <a:lnSpc>
                <a:spcPts val="2270"/>
              </a:lnSpc>
              <a:spcBef>
                <a:spcPts val="2165"/>
              </a:spcBef>
              <a:spcAft>
                <a:spcPts val="0"/>
              </a:spcAft>
              <a:buClrTx/>
              <a:buSzTx/>
              <a:buFontTx/>
              <a:buNone/>
              <a:tabLst/>
              <a:defRPr/>
            </a:pPr>
            <a:r>
              <a:rPr kumimoji="0" sz="1900" b="0" i="0" u="none" strike="noStrike" kern="0" cap="none" spc="-15" normalizeH="0" baseline="0" noProof="0" dirty="0">
                <a:ln>
                  <a:noFill/>
                </a:ln>
                <a:solidFill>
                  <a:srgbClr val="FFFFFF"/>
                </a:solidFill>
                <a:effectLst/>
                <a:uLnTx/>
                <a:uFillTx/>
                <a:latin typeface="Segoe UI"/>
                <a:cs typeface="Segoe UI"/>
              </a:rPr>
              <a:t>Pre-</a:t>
            </a:r>
            <a:r>
              <a:rPr kumimoji="0" sz="1900" b="0" i="0" u="none" strike="noStrike" kern="0" cap="none" spc="-10" normalizeH="0" baseline="0" noProof="0" dirty="0">
                <a:ln>
                  <a:noFill/>
                </a:ln>
                <a:solidFill>
                  <a:srgbClr val="FFFFFF"/>
                </a:solidFill>
                <a:effectLst/>
                <a:uLnTx/>
                <a:uFillTx/>
                <a:latin typeface="Segoe UI"/>
                <a:cs typeface="Segoe UI"/>
              </a:rPr>
              <a:t>submission process</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7" name="object 17"/>
          <p:cNvGrpSpPr/>
          <p:nvPr/>
        </p:nvGrpSpPr>
        <p:grpSpPr>
          <a:xfrm>
            <a:off x="7844028" y="2004060"/>
            <a:ext cx="1911350" cy="1158240"/>
            <a:chOff x="7844028" y="2004060"/>
            <a:chExt cx="1911350" cy="1158240"/>
          </a:xfrm>
        </p:grpSpPr>
        <p:sp>
          <p:nvSpPr>
            <p:cNvPr id="18" name="object 18"/>
            <p:cNvSpPr/>
            <p:nvPr/>
          </p:nvSpPr>
          <p:spPr>
            <a:xfrm>
              <a:off x="7856982" y="2017014"/>
              <a:ext cx="1885314" cy="1132840"/>
            </a:xfrm>
            <a:custGeom>
              <a:avLst/>
              <a:gdLst/>
              <a:ahLst/>
              <a:cxnLst/>
              <a:rect l="l" t="t" r="r" b="b"/>
              <a:pathLst>
                <a:path w="1885315" h="1132839">
                  <a:moveTo>
                    <a:pt x="1885187" y="0"/>
                  </a:moveTo>
                  <a:lnTo>
                    <a:pt x="0" y="0"/>
                  </a:lnTo>
                  <a:lnTo>
                    <a:pt x="0" y="1132331"/>
                  </a:lnTo>
                  <a:lnTo>
                    <a:pt x="1885187" y="1132331"/>
                  </a:lnTo>
                  <a:lnTo>
                    <a:pt x="1885187"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7856982" y="2017014"/>
              <a:ext cx="1885314" cy="1132840"/>
            </a:xfrm>
            <a:custGeom>
              <a:avLst/>
              <a:gdLst/>
              <a:ahLst/>
              <a:cxnLst/>
              <a:rect l="l" t="t" r="r" b="b"/>
              <a:pathLst>
                <a:path w="1885315" h="1132839">
                  <a:moveTo>
                    <a:pt x="0" y="1132331"/>
                  </a:moveTo>
                  <a:lnTo>
                    <a:pt x="1885187" y="1132331"/>
                  </a:lnTo>
                  <a:lnTo>
                    <a:pt x="1885187" y="0"/>
                  </a:lnTo>
                  <a:lnTo>
                    <a:pt x="0" y="0"/>
                  </a:lnTo>
                  <a:lnTo>
                    <a:pt x="0" y="1132331"/>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7856981" y="2017014"/>
            <a:ext cx="1885314" cy="1132840"/>
          </a:xfrm>
          <a:prstGeom prst="rect">
            <a:avLst/>
          </a:prstGeom>
        </p:spPr>
        <p:txBody>
          <a:bodyPr vert="horz" wrap="square" lIns="0" tIns="274955" rIns="0" bIns="0" rtlCol="0">
            <a:spAutoFit/>
          </a:bodyPr>
          <a:lstStyle/>
          <a:p>
            <a:pPr marL="465455" marR="396240" lvl="0" indent="-62865" defTabSz="914400" eaLnBrk="1" fontAlgn="auto" latinLnBrk="0" hangingPunct="1">
              <a:lnSpc>
                <a:spcPts val="2270"/>
              </a:lnSpc>
              <a:spcBef>
                <a:spcPts val="2165"/>
              </a:spcBef>
              <a:spcAft>
                <a:spcPts val="0"/>
              </a:spcAft>
              <a:buClrTx/>
              <a:buSzTx/>
              <a:buFontTx/>
              <a:buNone/>
              <a:tabLst/>
              <a:defRPr/>
            </a:pPr>
            <a:r>
              <a:rPr kumimoji="0" sz="1900" b="0" i="0" u="none" strike="noStrike" kern="0" cap="none" spc="-20" normalizeH="0" baseline="0" noProof="0" dirty="0">
                <a:ln>
                  <a:noFill/>
                </a:ln>
                <a:solidFill>
                  <a:srgbClr val="FFFFFF"/>
                </a:solidFill>
                <a:effectLst/>
                <a:uLnTx/>
                <a:uFillTx/>
                <a:latin typeface="Segoe UI"/>
                <a:cs typeface="Segoe UI"/>
              </a:rPr>
              <a:t>Procedure </a:t>
            </a:r>
            <a:r>
              <a:rPr kumimoji="0" sz="1900" b="0" i="0" u="none" strike="noStrike" kern="0" cap="none" spc="-10" normalizeH="0" baseline="0" noProof="0" dirty="0">
                <a:ln>
                  <a:noFill/>
                </a:ln>
                <a:solidFill>
                  <a:srgbClr val="FFFFFF"/>
                </a:solidFill>
                <a:effectLst/>
                <a:uLnTx/>
                <a:uFillTx/>
                <a:latin typeface="Segoe UI"/>
                <a:cs typeface="Segoe UI"/>
              </a:rPr>
              <a:t>timelines</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1" name="object 21"/>
          <p:cNvGrpSpPr/>
          <p:nvPr/>
        </p:nvGrpSpPr>
        <p:grpSpPr>
          <a:xfrm>
            <a:off x="1623060" y="3323844"/>
            <a:ext cx="1911350" cy="1156970"/>
            <a:chOff x="1623060" y="3323844"/>
            <a:chExt cx="1911350" cy="1156970"/>
          </a:xfrm>
        </p:grpSpPr>
        <p:sp>
          <p:nvSpPr>
            <p:cNvPr id="22" name="object 22"/>
            <p:cNvSpPr/>
            <p:nvPr/>
          </p:nvSpPr>
          <p:spPr>
            <a:xfrm>
              <a:off x="1636014" y="3336798"/>
              <a:ext cx="1885314" cy="1130935"/>
            </a:xfrm>
            <a:custGeom>
              <a:avLst/>
              <a:gdLst/>
              <a:ahLst/>
              <a:cxnLst/>
              <a:rect l="l" t="t" r="r" b="b"/>
              <a:pathLst>
                <a:path w="1885314" h="1130935">
                  <a:moveTo>
                    <a:pt x="1885188" y="0"/>
                  </a:moveTo>
                  <a:lnTo>
                    <a:pt x="0" y="0"/>
                  </a:lnTo>
                  <a:lnTo>
                    <a:pt x="0" y="1130808"/>
                  </a:lnTo>
                  <a:lnTo>
                    <a:pt x="1885188" y="1130808"/>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1636014" y="3336798"/>
              <a:ext cx="1885314" cy="1130935"/>
            </a:xfrm>
            <a:custGeom>
              <a:avLst/>
              <a:gdLst/>
              <a:ahLst/>
              <a:cxnLst/>
              <a:rect l="l" t="t" r="r" b="b"/>
              <a:pathLst>
                <a:path w="1885314" h="1130935">
                  <a:moveTo>
                    <a:pt x="0" y="1130808"/>
                  </a:moveTo>
                  <a:lnTo>
                    <a:pt x="1885188" y="1130808"/>
                  </a:lnTo>
                  <a:lnTo>
                    <a:pt x="1885188" y="0"/>
                  </a:lnTo>
                  <a:lnTo>
                    <a:pt x="0" y="0"/>
                  </a:lnTo>
                  <a:lnTo>
                    <a:pt x="0" y="1130808"/>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1636014" y="3336797"/>
            <a:ext cx="1885314" cy="1130935"/>
          </a:xfrm>
          <a:prstGeom prst="rect">
            <a:avLst/>
          </a:prstGeom>
        </p:spPr>
        <p:txBody>
          <a:bodyPr vert="horz" wrap="square" lIns="0" tIns="264160" rIns="0" bIns="0" rtlCol="0">
            <a:spAutoFit/>
          </a:bodyPr>
          <a:lstStyle/>
          <a:p>
            <a:pPr marL="0" marR="0" lvl="0" indent="0" algn="ctr" defTabSz="914400" eaLnBrk="1" fontAlgn="auto" latinLnBrk="0" hangingPunct="1">
              <a:lnSpc>
                <a:spcPts val="2275"/>
              </a:lnSpc>
              <a:spcBef>
                <a:spcPts val="208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Documentation</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0" marR="0" lvl="0" indent="0" algn="ctr" defTabSz="914400" eaLnBrk="1" fontAlgn="auto" latinLnBrk="0" hangingPunct="1">
              <a:lnSpc>
                <a:spcPts val="2275"/>
              </a:lnSpc>
              <a:spcBef>
                <a:spcPts val="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Location</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5" name="object 25"/>
          <p:cNvGrpSpPr/>
          <p:nvPr/>
        </p:nvGrpSpPr>
        <p:grpSpPr>
          <a:xfrm>
            <a:off x="3697223" y="3323844"/>
            <a:ext cx="1911350" cy="1156970"/>
            <a:chOff x="3697223" y="3323844"/>
            <a:chExt cx="1911350" cy="1156970"/>
          </a:xfrm>
        </p:grpSpPr>
        <p:sp>
          <p:nvSpPr>
            <p:cNvPr id="26" name="object 26"/>
            <p:cNvSpPr/>
            <p:nvPr/>
          </p:nvSpPr>
          <p:spPr>
            <a:xfrm>
              <a:off x="3710177" y="3336798"/>
              <a:ext cx="1885314" cy="1130935"/>
            </a:xfrm>
            <a:custGeom>
              <a:avLst/>
              <a:gdLst/>
              <a:ahLst/>
              <a:cxnLst/>
              <a:rect l="l" t="t" r="r" b="b"/>
              <a:pathLst>
                <a:path w="1885314" h="1130935">
                  <a:moveTo>
                    <a:pt x="1885188" y="0"/>
                  </a:moveTo>
                  <a:lnTo>
                    <a:pt x="0" y="0"/>
                  </a:lnTo>
                  <a:lnTo>
                    <a:pt x="0" y="1130808"/>
                  </a:lnTo>
                  <a:lnTo>
                    <a:pt x="1885188" y="1130808"/>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3710177" y="3336798"/>
              <a:ext cx="1885314" cy="1130935"/>
            </a:xfrm>
            <a:custGeom>
              <a:avLst/>
              <a:gdLst/>
              <a:ahLst/>
              <a:cxnLst/>
              <a:rect l="l" t="t" r="r" b="b"/>
              <a:pathLst>
                <a:path w="1885314" h="1130935">
                  <a:moveTo>
                    <a:pt x="0" y="1130808"/>
                  </a:moveTo>
                  <a:lnTo>
                    <a:pt x="1885188" y="1130808"/>
                  </a:lnTo>
                  <a:lnTo>
                    <a:pt x="1885188" y="0"/>
                  </a:lnTo>
                  <a:lnTo>
                    <a:pt x="0" y="0"/>
                  </a:lnTo>
                  <a:lnTo>
                    <a:pt x="0" y="1130808"/>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8"/>
          <p:cNvSpPr txBox="1"/>
          <p:nvPr/>
        </p:nvSpPr>
        <p:spPr>
          <a:xfrm>
            <a:off x="3710178" y="3336797"/>
            <a:ext cx="1885314" cy="1130935"/>
          </a:xfrm>
          <a:prstGeom prst="rect">
            <a:avLst/>
          </a:prstGeom>
        </p:spPr>
        <p:txBody>
          <a:bodyPr vert="horz" wrap="square" lIns="0" tIns="264160" rIns="0" bIns="0" rtlCol="0">
            <a:spAutoFit/>
          </a:bodyPr>
          <a:lstStyle/>
          <a:p>
            <a:pPr marL="0" marR="0" lvl="0" indent="0" algn="ctr" defTabSz="914400" eaLnBrk="1" fontAlgn="auto" latinLnBrk="0" hangingPunct="1">
              <a:lnSpc>
                <a:spcPts val="2275"/>
              </a:lnSpc>
              <a:spcBef>
                <a:spcPts val="208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National</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0" marR="0" lvl="0" indent="0" algn="ctr" defTabSz="914400" eaLnBrk="1" fontAlgn="auto" latinLnBrk="0" hangingPunct="1">
              <a:lnSpc>
                <a:spcPts val="2275"/>
              </a:lnSpc>
              <a:spcBef>
                <a:spcPts val="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requirements</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9" name="object 29"/>
          <p:cNvGrpSpPr/>
          <p:nvPr/>
        </p:nvGrpSpPr>
        <p:grpSpPr>
          <a:xfrm>
            <a:off x="5769864" y="3323844"/>
            <a:ext cx="1911350" cy="1156970"/>
            <a:chOff x="5769864" y="3323844"/>
            <a:chExt cx="1911350" cy="1156970"/>
          </a:xfrm>
        </p:grpSpPr>
        <p:sp>
          <p:nvSpPr>
            <p:cNvPr id="30" name="object 30"/>
            <p:cNvSpPr/>
            <p:nvPr/>
          </p:nvSpPr>
          <p:spPr>
            <a:xfrm>
              <a:off x="5782818" y="3336798"/>
              <a:ext cx="1885314" cy="1130935"/>
            </a:xfrm>
            <a:custGeom>
              <a:avLst/>
              <a:gdLst/>
              <a:ahLst/>
              <a:cxnLst/>
              <a:rect l="l" t="t" r="r" b="b"/>
              <a:pathLst>
                <a:path w="1885315" h="1130935">
                  <a:moveTo>
                    <a:pt x="1885188" y="0"/>
                  </a:moveTo>
                  <a:lnTo>
                    <a:pt x="0" y="0"/>
                  </a:lnTo>
                  <a:lnTo>
                    <a:pt x="0" y="1130808"/>
                  </a:lnTo>
                  <a:lnTo>
                    <a:pt x="1885188" y="1130808"/>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5782818" y="3336798"/>
              <a:ext cx="1885314" cy="1130935"/>
            </a:xfrm>
            <a:custGeom>
              <a:avLst/>
              <a:gdLst/>
              <a:ahLst/>
              <a:cxnLst/>
              <a:rect l="l" t="t" r="r" b="b"/>
              <a:pathLst>
                <a:path w="1885315" h="1130935">
                  <a:moveTo>
                    <a:pt x="0" y="1130808"/>
                  </a:moveTo>
                  <a:lnTo>
                    <a:pt x="1885188" y="1130808"/>
                  </a:lnTo>
                  <a:lnTo>
                    <a:pt x="1885188" y="0"/>
                  </a:lnTo>
                  <a:lnTo>
                    <a:pt x="0" y="0"/>
                  </a:lnTo>
                  <a:lnTo>
                    <a:pt x="0" y="1130808"/>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32"/>
          <p:cNvSpPr txBox="1"/>
          <p:nvPr/>
        </p:nvSpPr>
        <p:spPr>
          <a:xfrm>
            <a:off x="5782817" y="3336797"/>
            <a:ext cx="1885314" cy="1130935"/>
          </a:xfrm>
          <a:prstGeom prst="rect">
            <a:avLst/>
          </a:prstGeom>
        </p:spPr>
        <p:txBody>
          <a:bodyPr vert="horz" wrap="square" lIns="0" tIns="120014" rIns="0" bIns="0" rtlCol="0">
            <a:spAutoFit/>
          </a:bodyPr>
          <a:lstStyle/>
          <a:p>
            <a:pPr marL="75565" marR="66040" lvl="0" indent="-1905" algn="ctr" defTabSz="914400" eaLnBrk="1" fontAlgn="auto" latinLnBrk="0" hangingPunct="1">
              <a:lnSpc>
                <a:spcPct val="99800"/>
              </a:lnSpc>
              <a:spcBef>
                <a:spcPts val="944"/>
              </a:spcBef>
              <a:spcAft>
                <a:spcPts val="0"/>
              </a:spcAft>
              <a:buClrTx/>
              <a:buSzTx/>
              <a:buFontTx/>
              <a:buNone/>
              <a:tabLst/>
              <a:defRPr/>
            </a:pPr>
            <a:r>
              <a:rPr kumimoji="0" sz="1900" b="0" i="0" u="none" strike="noStrike" kern="0" cap="none" spc="0" normalizeH="0" baseline="0" noProof="0" dirty="0">
                <a:ln>
                  <a:noFill/>
                </a:ln>
                <a:solidFill>
                  <a:srgbClr val="FFFFFF"/>
                </a:solidFill>
                <a:effectLst/>
                <a:uLnTx/>
                <a:uFillTx/>
                <a:latin typeface="Segoe UI"/>
                <a:cs typeface="Segoe UI"/>
              </a:rPr>
              <a:t>National</a:t>
            </a:r>
            <a:r>
              <a:rPr kumimoji="0" sz="1900" b="0" i="0" u="none" strike="noStrike" kern="0" cap="none" spc="-45" normalizeH="0" baseline="0" noProof="0" dirty="0">
                <a:ln>
                  <a:noFill/>
                </a:ln>
                <a:solidFill>
                  <a:srgbClr val="FFFFFF"/>
                </a:solidFill>
                <a:effectLst/>
                <a:uLnTx/>
                <a:uFillTx/>
                <a:latin typeface="Segoe UI"/>
                <a:cs typeface="Segoe UI"/>
              </a:rPr>
              <a:t> </a:t>
            </a:r>
            <a:r>
              <a:rPr kumimoji="0" sz="1900" b="0" i="0" u="none" strike="noStrike" kern="0" cap="none" spc="-25" normalizeH="0" baseline="0" noProof="0" dirty="0">
                <a:ln>
                  <a:noFill/>
                </a:ln>
                <a:solidFill>
                  <a:srgbClr val="FFFFFF"/>
                </a:solidFill>
                <a:effectLst/>
                <a:uLnTx/>
                <a:uFillTx/>
                <a:latin typeface="Segoe UI"/>
                <a:cs typeface="Segoe UI"/>
              </a:rPr>
              <a:t>PS </a:t>
            </a:r>
            <a:r>
              <a:rPr kumimoji="0" sz="1900" b="0" i="0" u="none" strike="noStrike" kern="0" cap="none" spc="0" normalizeH="0" baseline="0" noProof="0" dirty="0">
                <a:ln>
                  <a:noFill/>
                </a:ln>
                <a:solidFill>
                  <a:srgbClr val="FFFFFF"/>
                </a:solidFill>
                <a:effectLst/>
                <a:uLnTx/>
                <a:uFillTx/>
                <a:latin typeface="Segoe UI"/>
                <a:cs typeface="Segoe UI"/>
              </a:rPr>
              <a:t>submission</a:t>
            </a:r>
            <a:r>
              <a:rPr kumimoji="0" sz="1900" b="0" i="0" u="none" strike="noStrike" kern="0" cap="none" spc="-45" normalizeH="0" baseline="0" noProof="0" dirty="0">
                <a:ln>
                  <a:noFill/>
                </a:ln>
                <a:solidFill>
                  <a:srgbClr val="FFFFFF"/>
                </a:solidFill>
                <a:effectLst/>
                <a:uLnTx/>
                <a:uFillTx/>
                <a:latin typeface="Segoe UI"/>
                <a:cs typeface="Segoe UI"/>
              </a:rPr>
              <a:t> </a:t>
            </a:r>
            <a:r>
              <a:rPr kumimoji="0" sz="1900" b="0" i="0" u="none" strike="noStrike" kern="0" cap="none" spc="-20" normalizeH="0" baseline="0" noProof="0" dirty="0">
                <a:ln>
                  <a:noFill/>
                </a:ln>
                <a:solidFill>
                  <a:srgbClr val="FFFFFF"/>
                </a:solidFill>
                <a:effectLst/>
                <a:uLnTx/>
                <a:uFillTx/>
                <a:latin typeface="Segoe UI"/>
                <a:cs typeface="Segoe UI"/>
              </a:rPr>
              <a:t>(Day </a:t>
            </a:r>
            <a:r>
              <a:rPr kumimoji="0" sz="1900" b="0" i="0" u="none" strike="noStrike" kern="0" cap="none" spc="-25" normalizeH="0" baseline="0" noProof="0" dirty="0">
                <a:ln>
                  <a:noFill/>
                </a:ln>
                <a:solidFill>
                  <a:srgbClr val="FFFFFF"/>
                </a:solidFill>
                <a:effectLst/>
                <a:uLnTx/>
                <a:uFillTx/>
                <a:latin typeface="Segoe UI"/>
                <a:cs typeface="Segoe UI"/>
              </a:rPr>
              <a:t>69)</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33" name="object 33"/>
          <p:cNvGrpSpPr/>
          <p:nvPr/>
        </p:nvGrpSpPr>
        <p:grpSpPr>
          <a:xfrm>
            <a:off x="7844028" y="3323844"/>
            <a:ext cx="1911350" cy="1156970"/>
            <a:chOff x="7844028" y="3323844"/>
            <a:chExt cx="1911350" cy="1156970"/>
          </a:xfrm>
        </p:grpSpPr>
        <p:sp>
          <p:nvSpPr>
            <p:cNvPr id="34" name="object 34"/>
            <p:cNvSpPr/>
            <p:nvPr/>
          </p:nvSpPr>
          <p:spPr>
            <a:xfrm>
              <a:off x="7856982" y="3336798"/>
              <a:ext cx="1885314" cy="1130935"/>
            </a:xfrm>
            <a:custGeom>
              <a:avLst/>
              <a:gdLst/>
              <a:ahLst/>
              <a:cxnLst/>
              <a:rect l="l" t="t" r="r" b="b"/>
              <a:pathLst>
                <a:path w="1885315" h="1130935">
                  <a:moveTo>
                    <a:pt x="1885187" y="0"/>
                  </a:moveTo>
                  <a:lnTo>
                    <a:pt x="0" y="0"/>
                  </a:lnTo>
                  <a:lnTo>
                    <a:pt x="0" y="1130808"/>
                  </a:lnTo>
                  <a:lnTo>
                    <a:pt x="1885187" y="1130808"/>
                  </a:lnTo>
                  <a:lnTo>
                    <a:pt x="1885187"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7856982" y="3336798"/>
              <a:ext cx="1885314" cy="1130935"/>
            </a:xfrm>
            <a:custGeom>
              <a:avLst/>
              <a:gdLst/>
              <a:ahLst/>
              <a:cxnLst/>
              <a:rect l="l" t="t" r="r" b="b"/>
              <a:pathLst>
                <a:path w="1885315" h="1130935">
                  <a:moveTo>
                    <a:pt x="0" y="1130808"/>
                  </a:moveTo>
                  <a:lnTo>
                    <a:pt x="1885187" y="1130808"/>
                  </a:lnTo>
                  <a:lnTo>
                    <a:pt x="1885187" y="0"/>
                  </a:lnTo>
                  <a:lnTo>
                    <a:pt x="0" y="0"/>
                  </a:lnTo>
                  <a:lnTo>
                    <a:pt x="0" y="1130808"/>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object 36"/>
          <p:cNvSpPr txBox="1"/>
          <p:nvPr/>
        </p:nvSpPr>
        <p:spPr>
          <a:xfrm>
            <a:off x="7856981" y="3336797"/>
            <a:ext cx="1885314" cy="1130935"/>
          </a:xfrm>
          <a:prstGeom prst="rect">
            <a:avLst/>
          </a:prstGeom>
        </p:spPr>
        <p:txBody>
          <a:bodyPr vert="horz" wrap="square" lIns="0" tIns="264160" rIns="0" bIns="0" rtlCol="0">
            <a:spAutoFit/>
          </a:bodyPr>
          <a:lstStyle/>
          <a:p>
            <a:pPr marL="635" marR="0" lvl="0" indent="0" algn="ctr" defTabSz="914400" eaLnBrk="1" fontAlgn="auto" latinLnBrk="0" hangingPunct="1">
              <a:lnSpc>
                <a:spcPts val="2275"/>
              </a:lnSpc>
              <a:spcBef>
                <a:spcPts val="208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Decision</a:t>
            </a:r>
            <a:endParaRPr kumimoji="0" sz="1900" b="0" i="0" u="none" strike="noStrike" kern="0" cap="none" spc="0" normalizeH="0" baseline="0" noProof="0">
              <a:ln>
                <a:noFill/>
              </a:ln>
              <a:solidFill>
                <a:sysClr val="windowText" lastClr="000000"/>
              </a:solidFill>
              <a:effectLst/>
              <a:uLnTx/>
              <a:uFillTx/>
              <a:latin typeface="Segoe UI"/>
              <a:cs typeface="Segoe UI"/>
            </a:endParaRPr>
          </a:p>
          <a:p>
            <a:pPr marL="1270" marR="0" lvl="0" indent="0" algn="ctr" defTabSz="914400" eaLnBrk="1" fontAlgn="auto" latinLnBrk="0" hangingPunct="1">
              <a:lnSpc>
                <a:spcPts val="2275"/>
              </a:lnSpc>
              <a:spcBef>
                <a:spcPts val="0"/>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Information</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37" name="object 37"/>
          <p:cNvGrpSpPr/>
          <p:nvPr/>
        </p:nvGrpSpPr>
        <p:grpSpPr>
          <a:xfrm>
            <a:off x="4733544" y="4643628"/>
            <a:ext cx="1911350" cy="1156970"/>
            <a:chOff x="4733544" y="4643628"/>
            <a:chExt cx="1911350" cy="1156970"/>
          </a:xfrm>
        </p:grpSpPr>
        <p:sp>
          <p:nvSpPr>
            <p:cNvPr id="38" name="object 38"/>
            <p:cNvSpPr/>
            <p:nvPr/>
          </p:nvSpPr>
          <p:spPr>
            <a:xfrm>
              <a:off x="4746498" y="4656582"/>
              <a:ext cx="1885314" cy="1130935"/>
            </a:xfrm>
            <a:custGeom>
              <a:avLst/>
              <a:gdLst/>
              <a:ahLst/>
              <a:cxnLst/>
              <a:rect l="l" t="t" r="r" b="b"/>
              <a:pathLst>
                <a:path w="1885315" h="1130935">
                  <a:moveTo>
                    <a:pt x="1885188" y="0"/>
                  </a:moveTo>
                  <a:lnTo>
                    <a:pt x="0" y="0"/>
                  </a:lnTo>
                  <a:lnTo>
                    <a:pt x="0" y="1130808"/>
                  </a:lnTo>
                  <a:lnTo>
                    <a:pt x="1885188" y="1130808"/>
                  </a:lnTo>
                  <a:lnTo>
                    <a:pt x="1885188" y="0"/>
                  </a:lnTo>
                  <a:close/>
                </a:path>
              </a:pathLst>
            </a:custGeom>
            <a:solidFill>
              <a:srgbClr val="00B1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4746498" y="4656582"/>
              <a:ext cx="1885314" cy="1130935"/>
            </a:xfrm>
            <a:custGeom>
              <a:avLst/>
              <a:gdLst/>
              <a:ahLst/>
              <a:cxnLst/>
              <a:rect l="l" t="t" r="r" b="b"/>
              <a:pathLst>
                <a:path w="1885315" h="1130935">
                  <a:moveTo>
                    <a:pt x="0" y="1130808"/>
                  </a:moveTo>
                  <a:lnTo>
                    <a:pt x="1885188" y="1130808"/>
                  </a:lnTo>
                  <a:lnTo>
                    <a:pt x="1885188" y="0"/>
                  </a:lnTo>
                  <a:lnTo>
                    <a:pt x="0" y="0"/>
                  </a:lnTo>
                  <a:lnTo>
                    <a:pt x="0" y="1130808"/>
                  </a:lnTo>
                  <a:close/>
                </a:path>
              </a:pathLst>
            </a:custGeom>
            <a:ln w="25908">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0" name="object 40"/>
          <p:cNvSpPr txBox="1"/>
          <p:nvPr/>
        </p:nvSpPr>
        <p:spPr>
          <a:xfrm>
            <a:off x="4746497" y="4656582"/>
            <a:ext cx="1885314" cy="1130935"/>
          </a:xfrm>
          <a:prstGeom prst="rect">
            <a:avLst/>
          </a:prstGeom>
        </p:spPr>
        <p:txBody>
          <a:bodyPr vert="horz" wrap="square" lIns="0" tIns="274955" rIns="0" bIns="0" rtlCol="0">
            <a:spAutoFit/>
          </a:bodyPr>
          <a:lstStyle/>
          <a:p>
            <a:pPr marL="473075" marR="433705" lvl="0" indent="-33655" defTabSz="914400" eaLnBrk="1" fontAlgn="auto" latinLnBrk="0" hangingPunct="1">
              <a:lnSpc>
                <a:spcPts val="2270"/>
              </a:lnSpc>
              <a:spcBef>
                <a:spcPts val="2165"/>
              </a:spcBef>
              <a:spcAft>
                <a:spcPts val="0"/>
              </a:spcAft>
              <a:buClrTx/>
              <a:buSzTx/>
              <a:buFontTx/>
              <a:buNone/>
              <a:tabLst/>
              <a:defRPr/>
            </a:pPr>
            <a:r>
              <a:rPr kumimoji="0" sz="1900" b="0" i="0" u="none" strike="noStrike" kern="0" cap="none" spc="-10" normalizeH="0" baseline="0" noProof="0" dirty="0">
                <a:ln>
                  <a:noFill/>
                </a:ln>
                <a:solidFill>
                  <a:srgbClr val="FFFFFF"/>
                </a:solidFill>
                <a:effectLst/>
                <a:uLnTx/>
                <a:uFillTx/>
                <a:latin typeface="Segoe UI"/>
                <a:cs typeface="Segoe UI"/>
              </a:rPr>
              <a:t>Feedback methods</a:t>
            </a:r>
            <a:endParaRPr kumimoji="0" sz="1900" b="0" i="0" u="none" strike="noStrike" kern="0" cap="none" spc="0" normalizeH="0" baseline="0" noProof="0">
              <a:ln>
                <a:noFill/>
              </a:ln>
              <a:solidFill>
                <a:sysClr val="windowText" lastClr="000000"/>
              </a:solidFill>
              <a:effectLst/>
              <a:uLnTx/>
              <a:uFillTx/>
              <a:latin typeface="Segoe UI"/>
              <a:cs typeface="Segoe UI"/>
            </a:endParaRPr>
          </a:p>
        </p:txBody>
      </p:sp>
      <p:sp>
        <p:nvSpPr>
          <p:cNvPr id="41" name="object 41"/>
          <p:cNvSpPr txBox="1"/>
          <p:nvPr/>
        </p:nvSpPr>
        <p:spPr>
          <a:xfrm>
            <a:off x="4326763" y="6000699"/>
            <a:ext cx="3085465" cy="45212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800" b="0" i="0" u="none" strike="noStrike" kern="0" cap="none" spc="0" normalizeH="0" baseline="0" noProof="0" dirty="0">
                <a:ln>
                  <a:noFill/>
                </a:ln>
                <a:solidFill>
                  <a:srgbClr val="6F7073"/>
                </a:solidFill>
                <a:effectLst/>
                <a:uLnTx/>
                <a:uFillTx/>
                <a:latin typeface="Segoe UI"/>
                <a:cs typeface="Segoe UI"/>
              </a:rPr>
              <a:t>Updated</a:t>
            </a:r>
            <a:r>
              <a:rPr kumimoji="0" sz="2800" b="0" i="0" u="none" strike="noStrike" kern="0" cap="none" spc="-80" normalizeH="0" baseline="0" noProof="0" dirty="0">
                <a:ln>
                  <a:noFill/>
                </a:ln>
                <a:solidFill>
                  <a:srgbClr val="6F7073"/>
                </a:solidFill>
                <a:effectLst/>
                <a:uLnTx/>
                <a:uFillTx/>
                <a:latin typeface="Segoe UI"/>
                <a:cs typeface="Segoe UI"/>
              </a:rPr>
              <a:t> </a:t>
            </a:r>
            <a:r>
              <a:rPr kumimoji="0" sz="2800" b="0" i="0" u="none" strike="noStrike" kern="0" cap="none" spc="0" normalizeH="0" baseline="0" noProof="0" dirty="0">
                <a:ln>
                  <a:noFill/>
                </a:ln>
                <a:solidFill>
                  <a:srgbClr val="6F7073"/>
                </a:solidFill>
                <a:effectLst/>
                <a:uLnTx/>
                <a:uFillTx/>
                <a:latin typeface="Segoe UI"/>
                <a:cs typeface="Segoe UI"/>
              </a:rPr>
              <a:t>as</a:t>
            </a:r>
            <a:r>
              <a:rPr kumimoji="0" sz="2800" b="0" i="0" u="none" strike="noStrike" kern="0" cap="none" spc="-90" normalizeH="0" baseline="0" noProof="0" dirty="0">
                <a:ln>
                  <a:noFill/>
                </a:ln>
                <a:solidFill>
                  <a:srgbClr val="6F7073"/>
                </a:solidFill>
                <a:effectLst/>
                <a:uLnTx/>
                <a:uFillTx/>
                <a:latin typeface="Segoe UI"/>
                <a:cs typeface="Segoe UI"/>
              </a:rPr>
              <a:t> </a:t>
            </a:r>
            <a:r>
              <a:rPr kumimoji="0" sz="2800" b="0" i="0" u="none" strike="noStrike" kern="0" cap="none" spc="-10" normalizeH="0" baseline="0" noProof="0" dirty="0">
                <a:ln>
                  <a:noFill/>
                </a:ln>
                <a:solidFill>
                  <a:srgbClr val="6F7073"/>
                </a:solidFill>
                <a:effectLst/>
                <a:uLnTx/>
                <a:uFillTx/>
                <a:latin typeface="Segoe UI"/>
                <a:cs typeface="Segoe UI"/>
              </a:rPr>
              <a:t>needed</a:t>
            </a:r>
            <a:endParaRPr kumimoji="0" sz="2800" b="0" i="0" u="none" strike="noStrike" kern="0" cap="none" spc="0" normalizeH="0" baseline="0" noProof="0">
              <a:ln>
                <a:noFill/>
              </a:ln>
              <a:solidFill>
                <a:sysClr val="windowText" lastClr="000000"/>
              </a:solidFill>
              <a:effectLst/>
              <a:uLnTx/>
              <a:uFillTx/>
              <a:latin typeface="Segoe UI"/>
              <a:cs typeface="Segoe UI"/>
            </a:endParaRPr>
          </a:p>
        </p:txBody>
      </p:sp>
      <p:sp>
        <p:nvSpPr>
          <p:cNvPr id="42" name="Slide Number Placeholder 41">
            <a:extLst>
              <a:ext uri="{FF2B5EF4-FFF2-40B4-BE49-F238E27FC236}">
                <a16:creationId xmlns:a16="http://schemas.microsoft.com/office/drawing/2014/main" id="{72EEA7FA-0CA6-8519-453F-5783DF72D001}"/>
              </a:ext>
            </a:extLst>
          </p:cNvPr>
          <p:cNvSpPr>
            <a:spLocks noGrp="1"/>
          </p:cNvSpPr>
          <p:nvPr>
            <p:ph type="sldNum" sz="quarter" idx="7"/>
          </p:nvPr>
        </p:nvSpPr>
        <p:spPr/>
        <p:txBody>
          <a:bodyPr/>
          <a:lstStyle/>
          <a:p>
            <a:fld id="{B6F15528-21DE-4FAA-801E-634DDDAF4B2B}" type="slidenum">
              <a:rPr lang="en-GB" smtClean="0"/>
              <a:t>23</a:t>
            </a:fld>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242737" y="448055"/>
            <a:ext cx="1502936" cy="813815"/>
          </a:xfrm>
          <a:prstGeom prst="rect">
            <a:avLst/>
          </a:prstGeom>
        </p:spPr>
      </p:pic>
      <p:sp>
        <p:nvSpPr>
          <p:cNvPr id="3" name="object 3"/>
          <p:cNvSpPr/>
          <p:nvPr/>
        </p:nvSpPr>
        <p:spPr>
          <a:xfrm>
            <a:off x="1152144" y="6525768"/>
            <a:ext cx="9839960" cy="0"/>
          </a:xfrm>
          <a:custGeom>
            <a:avLst/>
            <a:gdLst/>
            <a:ahLst/>
            <a:cxnLst/>
            <a:rect l="l" t="t" r="r" b="b"/>
            <a:pathLst>
              <a:path w="9839960">
                <a:moveTo>
                  <a:pt x="0" y="0"/>
                </a:moveTo>
                <a:lnTo>
                  <a:pt x="9839960" y="0"/>
                </a:lnTo>
              </a:path>
            </a:pathLst>
          </a:custGeom>
          <a:ln w="12192">
            <a:solidFill>
              <a:srgbClr val="6F7073"/>
            </a:solidFill>
            <a:prstDash val="sysDot"/>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a:spLocks noGrp="1"/>
          </p:cNvSpPr>
          <p:nvPr>
            <p:ph type="title"/>
          </p:nvPr>
        </p:nvSpPr>
        <p:spPr>
          <a:xfrm>
            <a:off x="1231493" y="806323"/>
            <a:ext cx="308800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006F41"/>
                </a:solidFill>
                <a:latin typeface="Segoe UI"/>
                <a:cs typeface="Segoe UI"/>
              </a:rPr>
              <a:t>Working</a:t>
            </a:r>
            <a:r>
              <a:rPr sz="2800" spc="-125" dirty="0">
                <a:solidFill>
                  <a:srgbClr val="006F41"/>
                </a:solidFill>
                <a:latin typeface="Segoe UI"/>
                <a:cs typeface="Segoe UI"/>
              </a:rPr>
              <a:t> </a:t>
            </a:r>
            <a:r>
              <a:rPr sz="2800" spc="-10" dirty="0">
                <a:solidFill>
                  <a:srgbClr val="006F41"/>
                </a:solidFill>
                <a:latin typeface="Segoe UI"/>
                <a:cs typeface="Segoe UI"/>
              </a:rPr>
              <a:t>timelines</a:t>
            </a:r>
            <a:endParaRPr sz="2800">
              <a:latin typeface="Segoe UI"/>
              <a:cs typeface="Segoe UI"/>
            </a:endParaRPr>
          </a:p>
        </p:txBody>
      </p:sp>
      <p:grpSp>
        <p:nvGrpSpPr>
          <p:cNvPr id="5" name="object 5"/>
          <p:cNvGrpSpPr/>
          <p:nvPr/>
        </p:nvGrpSpPr>
        <p:grpSpPr>
          <a:xfrm>
            <a:off x="229361" y="3110362"/>
            <a:ext cx="9839325" cy="1696720"/>
            <a:chOff x="229361" y="3110362"/>
            <a:chExt cx="9839325" cy="1696720"/>
          </a:xfrm>
        </p:grpSpPr>
        <p:sp>
          <p:nvSpPr>
            <p:cNvPr id="6" name="object 6"/>
            <p:cNvSpPr/>
            <p:nvPr/>
          </p:nvSpPr>
          <p:spPr>
            <a:xfrm>
              <a:off x="229361" y="4679950"/>
              <a:ext cx="9839325" cy="127000"/>
            </a:xfrm>
            <a:custGeom>
              <a:avLst/>
              <a:gdLst/>
              <a:ahLst/>
              <a:cxnLst/>
              <a:rect l="l" t="t" r="r" b="b"/>
              <a:pathLst>
                <a:path w="9839325" h="127000">
                  <a:moveTo>
                    <a:pt x="9711944" y="0"/>
                  </a:moveTo>
                  <a:lnTo>
                    <a:pt x="9711944" y="127000"/>
                  </a:lnTo>
                  <a:lnTo>
                    <a:pt x="9819132" y="73406"/>
                  </a:lnTo>
                  <a:lnTo>
                    <a:pt x="9724644" y="73406"/>
                  </a:lnTo>
                  <a:lnTo>
                    <a:pt x="9724644" y="53593"/>
                  </a:lnTo>
                  <a:lnTo>
                    <a:pt x="9819132" y="53593"/>
                  </a:lnTo>
                  <a:lnTo>
                    <a:pt x="9711944" y="0"/>
                  </a:lnTo>
                  <a:close/>
                </a:path>
                <a:path w="9839325" h="127000">
                  <a:moveTo>
                    <a:pt x="9711944" y="53593"/>
                  </a:moveTo>
                  <a:lnTo>
                    <a:pt x="0" y="53593"/>
                  </a:lnTo>
                  <a:lnTo>
                    <a:pt x="0" y="73406"/>
                  </a:lnTo>
                  <a:lnTo>
                    <a:pt x="9711944" y="73406"/>
                  </a:lnTo>
                  <a:lnTo>
                    <a:pt x="9711944" y="53593"/>
                  </a:lnTo>
                  <a:close/>
                </a:path>
                <a:path w="9839325" h="127000">
                  <a:moveTo>
                    <a:pt x="9819132" y="53593"/>
                  </a:moveTo>
                  <a:lnTo>
                    <a:pt x="9724644" y="53593"/>
                  </a:lnTo>
                  <a:lnTo>
                    <a:pt x="9724644" y="73406"/>
                  </a:lnTo>
                  <a:lnTo>
                    <a:pt x="9819132" y="73406"/>
                  </a:lnTo>
                  <a:lnTo>
                    <a:pt x="9838944" y="63500"/>
                  </a:lnTo>
                  <a:lnTo>
                    <a:pt x="9819132" y="53593"/>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249738" y="3110362"/>
              <a:ext cx="393638" cy="487909"/>
            </a:xfrm>
            <a:prstGeom prst="rect">
              <a:avLst/>
            </a:prstGeom>
          </p:spPr>
        </p:pic>
        <p:sp>
          <p:nvSpPr>
            <p:cNvPr id="8" name="object 8"/>
            <p:cNvSpPr/>
            <p:nvPr/>
          </p:nvSpPr>
          <p:spPr>
            <a:xfrm>
              <a:off x="298612" y="3138210"/>
              <a:ext cx="301625" cy="399415"/>
            </a:xfrm>
            <a:custGeom>
              <a:avLst/>
              <a:gdLst/>
              <a:ahLst/>
              <a:cxnLst/>
              <a:rect l="l" t="t" r="r" b="b"/>
              <a:pathLst>
                <a:path w="301625" h="399414">
                  <a:moveTo>
                    <a:pt x="174172" y="0"/>
                  </a:moveTo>
                  <a:lnTo>
                    <a:pt x="127455" y="0"/>
                  </a:lnTo>
                  <a:lnTo>
                    <a:pt x="82514" y="14295"/>
                  </a:lnTo>
                  <a:lnTo>
                    <a:pt x="42903" y="42885"/>
                  </a:lnTo>
                  <a:lnTo>
                    <a:pt x="14301" y="82529"/>
                  </a:lnTo>
                  <a:lnTo>
                    <a:pt x="0" y="127477"/>
                  </a:lnTo>
                  <a:lnTo>
                    <a:pt x="0" y="174193"/>
                  </a:lnTo>
                  <a:lnTo>
                    <a:pt x="14301" y="219141"/>
                  </a:lnTo>
                  <a:lnTo>
                    <a:pt x="42903" y="258785"/>
                  </a:lnTo>
                  <a:lnTo>
                    <a:pt x="72914" y="290783"/>
                  </a:lnTo>
                  <a:lnTo>
                    <a:pt x="100902" y="324841"/>
                  </a:lnTo>
                  <a:lnTo>
                    <a:pt x="126869" y="360923"/>
                  </a:lnTo>
                  <a:lnTo>
                    <a:pt x="150815" y="398993"/>
                  </a:lnTo>
                  <a:lnTo>
                    <a:pt x="174754" y="360923"/>
                  </a:lnTo>
                  <a:lnTo>
                    <a:pt x="200717" y="324841"/>
                  </a:lnTo>
                  <a:lnTo>
                    <a:pt x="228703" y="290783"/>
                  </a:lnTo>
                  <a:lnTo>
                    <a:pt x="258714" y="258785"/>
                  </a:lnTo>
                  <a:lnTo>
                    <a:pt x="287323" y="219141"/>
                  </a:lnTo>
                  <a:lnTo>
                    <a:pt x="301627" y="174193"/>
                  </a:lnTo>
                  <a:lnTo>
                    <a:pt x="301627" y="127477"/>
                  </a:lnTo>
                  <a:lnTo>
                    <a:pt x="287323" y="82529"/>
                  </a:lnTo>
                  <a:lnTo>
                    <a:pt x="258714" y="42885"/>
                  </a:lnTo>
                  <a:lnTo>
                    <a:pt x="219110" y="14295"/>
                  </a:lnTo>
                  <a:lnTo>
                    <a:pt x="174172" y="0"/>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298612" y="3138210"/>
              <a:ext cx="301625" cy="399415"/>
            </a:xfrm>
            <a:custGeom>
              <a:avLst/>
              <a:gdLst/>
              <a:ahLst/>
              <a:cxnLst/>
              <a:rect l="l" t="t" r="r" b="b"/>
              <a:pathLst>
                <a:path w="301625" h="399414">
                  <a:moveTo>
                    <a:pt x="258714" y="42885"/>
                  </a:moveTo>
                  <a:lnTo>
                    <a:pt x="287323" y="82529"/>
                  </a:lnTo>
                  <a:lnTo>
                    <a:pt x="301627" y="127477"/>
                  </a:lnTo>
                  <a:lnTo>
                    <a:pt x="301627" y="174193"/>
                  </a:lnTo>
                  <a:lnTo>
                    <a:pt x="287323" y="219141"/>
                  </a:lnTo>
                  <a:lnTo>
                    <a:pt x="258714" y="258785"/>
                  </a:lnTo>
                  <a:lnTo>
                    <a:pt x="228703" y="290783"/>
                  </a:lnTo>
                  <a:lnTo>
                    <a:pt x="200717" y="324841"/>
                  </a:lnTo>
                  <a:lnTo>
                    <a:pt x="174754" y="360923"/>
                  </a:lnTo>
                  <a:lnTo>
                    <a:pt x="150815" y="398993"/>
                  </a:lnTo>
                  <a:lnTo>
                    <a:pt x="126869" y="360923"/>
                  </a:lnTo>
                  <a:lnTo>
                    <a:pt x="100902" y="324841"/>
                  </a:lnTo>
                  <a:lnTo>
                    <a:pt x="72914" y="290783"/>
                  </a:lnTo>
                  <a:lnTo>
                    <a:pt x="42903" y="258785"/>
                  </a:lnTo>
                  <a:lnTo>
                    <a:pt x="14301" y="219141"/>
                  </a:lnTo>
                  <a:lnTo>
                    <a:pt x="0" y="174193"/>
                  </a:lnTo>
                  <a:lnTo>
                    <a:pt x="0" y="127477"/>
                  </a:lnTo>
                  <a:lnTo>
                    <a:pt x="14301" y="82529"/>
                  </a:lnTo>
                  <a:lnTo>
                    <a:pt x="42903" y="42885"/>
                  </a:lnTo>
                  <a:lnTo>
                    <a:pt x="82514" y="14295"/>
                  </a:lnTo>
                  <a:lnTo>
                    <a:pt x="127455" y="0"/>
                  </a:lnTo>
                  <a:lnTo>
                    <a:pt x="174172" y="0"/>
                  </a:lnTo>
                  <a:lnTo>
                    <a:pt x="219110" y="14295"/>
                  </a:lnTo>
                  <a:lnTo>
                    <a:pt x="258714" y="42885"/>
                  </a:lnTo>
                  <a:close/>
                </a:path>
              </a:pathLst>
            </a:custGeom>
            <a:ln w="25400">
              <a:solidFill>
                <a:srgbClr val="00BE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4" cstate="print"/>
            <a:stretch>
              <a:fillRect/>
            </a:stretch>
          </p:blipFill>
          <p:spPr>
            <a:xfrm>
              <a:off x="330707" y="3169919"/>
              <a:ext cx="237744" cy="237743"/>
            </a:xfrm>
            <a:prstGeom prst="rect">
              <a:avLst/>
            </a:prstGeom>
          </p:spPr>
        </p:pic>
      </p:grpSp>
      <p:sp>
        <p:nvSpPr>
          <p:cNvPr id="11" name="object 11"/>
          <p:cNvSpPr txBox="1"/>
          <p:nvPr/>
        </p:nvSpPr>
        <p:spPr>
          <a:xfrm>
            <a:off x="652678" y="3144773"/>
            <a:ext cx="1956435" cy="138557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10" normalizeH="0" baseline="0" noProof="0" dirty="0">
                <a:ln>
                  <a:noFill/>
                </a:ln>
                <a:solidFill>
                  <a:sysClr val="windowText" lastClr="000000"/>
                </a:solidFill>
                <a:effectLst/>
                <a:uLnTx/>
                <a:uFillTx/>
                <a:latin typeface="Segoe UI"/>
                <a:cs typeface="Segoe UI"/>
              </a:rPr>
              <a:t>Feb.–Apr.</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5080" lvl="0" indent="0" defTabSz="914400" eaLnBrk="1" fontAlgn="auto" latinLnBrk="0" hangingPunct="1">
              <a:lnSpc>
                <a:spcPct val="138300"/>
              </a:lnSpc>
              <a:spcBef>
                <a:spcPts val="82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Finalise</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work</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on</a:t>
            </a:r>
            <a:r>
              <a:rPr kumimoji="0" sz="1200" b="0" i="0" u="none" strike="noStrike" kern="0" cap="none" spc="-1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tracks </a:t>
            </a:r>
            <a:r>
              <a:rPr kumimoji="0" sz="1200" b="0" i="0" u="none" strike="noStrike" kern="0" cap="none" spc="0" normalizeH="0" baseline="0" noProof="0" dirty="0">
                <a:ln>
                  <a:noFill/>
                </a:ln>
                <a:solidFill>
                  <a:sysClr val="windowText" lastClr="000000"/>
                </a:solidFill>
                <a:effectLst/>
                <a:uLnTx/>
                <a:uFillTx/>
                <a:latin typeface="Segoe UI"/>
                <a:cs typeface="Segoe UI"/>
              </a:rPr>
              <a:t>Establish</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pilot</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review</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metrics Stakeholder</a:t>
            </a:r>
            <a:r>
              <a:rPr kumimoji="0" sz="1200" b="0" i="0" u="none" strike="noStrike" kern="0" cap="none" spc="-1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meeting</a:t>
            </a:r>
            <a:r>
              <a:rPr kumimoji="0" sz="1200" b="0" i="0" u="none" strike="noStrike" kern="0" cap="none" spc="50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Prepare</a:t>
            </a:r>
            <a:r>
              <a:rPr kumimoji="0" sz="1200" b="0" i="0" u="none" strike="noStrike" kern="0" cap="none" spc="-5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sponsor</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overview</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12" name="object 12"/>
          <p:cNvGrpSpPr/>
          <p:nvPr/>
        </p:nvGrpSpPr>
        <p:grpSpPr>
          <a:xfrm>
            <a:off x="365759" y="3110362"/>
            <a:ext cx="2733040" cy="1731645"/>
            <a:chOff x="365759" y="3110362"/>
            <a:chExt cx="2733040" cy="1731645"/>
          </a:xfrm>
        </p:grpSpPr>
        <p:sp>
          <p:nvSpPr>
            <p:cNvPr id="13" name="object 13"/>
            <p:cNvSpPr/>
            <p:nvPr/>
          </p:nvSpPr>
          <p:spPr>
            <a:xfrm>
              <a:off x="449579" y="3506723"/>
              <a:ext cx="0" cy="1236345"/>
            </a:xfrm>
            <a:custGeom>
              <a:avLst/>
              <a:gdLst/>
              <a:ahLst/>
              <a:cxnLst/>
              <a:rect l="l" t="t" r="r" b="b"/>
              <a:pathLst>
                <a:path h="1236345">
                  <a:moveTo>
                    <a:pt x="0" y="0"/>
                  </a:moveTo>
                  <a:lnTo>
                    <a:pt x="0" y="1235964"/>
                  </a:lnTo>
                </a:path>
              </a:pathLst>
            </a:custGeom>
            <a:ln w="12192">
              <a:solidFill>
                <a:srgbClr val="00BE6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5" cstate="print"/>
            <a:stretch>
              <a:fillRect/>
            </a:stretch>
          </p:blipFill>
          <p:spPr>
            <a:xfrm>
              <a:off x="365759" y="4677168"/>
              <a:ext cx="164706" cy="164706"/>
            </a:xfrm>
            <a:prstGeom prst="rect">
              <a:avLst/>
            </a:prstGeom>
          </p:spPr>
        </p:pic>
        <p:pic>
          <p:nvPicPr>
            <p:cNvPr id="15" name="object 15"/>
            <p:cNvPicPr/>
            <p:nvPr/>
          </p:nvPicPr>
          <p:blipFill>
            <a:blip r:embed="rId6" cstate="print"/>
            <a:stretch>
              <a:fillRect/>
            </a:stretch>
          </p:blipFill>
          <p:spPr>
            <a:xfrm>
              <a:off x="408431" y="4700016"/>
              <a:ext cx="83820" cy="83820"/>
            </a:xfrm>
            <a:prstGeom prst="rect">
              <a:avLst/>
            </a:prstGeom>
          </p:spPr>
        </p:pic>
        <p:pic>
          <p:nvPicPr>
            <p:cNvPr id="16" name="object 16"/>
            <p:cNvPicPr/>
            <p:nvPr/>
          </p:nvPicPr>
          <p:blipFill>
            <a:blip r:embed="rId5" cstate="print"/>
            <a:stretch>
              <a:fillRect/>
            </a:stretch>
          </p:blipFill>
          <p:spPr>
            <a:xfrm>
              <a:off x="1594104" y="4677168"/>
              <a:ext cx="164706" cy="164706"/>
            </a:xfrm>
            <a:prstGeom prst="rect">
              <a:avLst/>
            </a:prstGeom>
          </p:spPr>
        </p:pic>
        <p:pic>
          <p:nvPicPr>
            <p:cNvPr id="17" name="object 17"/>
            <p:cNvPicPr/>
            <p:nvPr/>
          </p:nvPicPr>
          <p:blipFill>
            <a:blip r:embed="rId6" cstate="print"/>
            <a:stretch>
              <a:fillRect/>
            </a:stretch>
          </p:blipFill>
          <p:spPr>
            <a:xfrm>
              <a:off x="1636776" y="4700016"/>
              <a:ext cx="83820" cy="83820"/>
            </a:xfrm>
            <a:prstGeom prst="rect">
              <a:avLst/>
            </a:prstGeom>
          </p:spPr>
        </p:pic>
        <p:pic>
          <p:nvPicPr>
            <p:cNvPr id="18" name="object 18"/>
            <p:cNvPicPr/>
            <p:nvPr/>
          </p:nvPicPr>
          <p:blipFill>
            <a:blip r:embed="rId7" cstate="print"/>
            <a:stretch>
              <a:fillRect/>
            </a:stretch>
          </p:blipFill>
          <p:spPr>
            <a:xfrm>
              <a:off x="2704902" y="3110362"/>
              <a:ext cx="393638" cy="487909"/>
            </a:xfrm>
            <a:prstGeom prst="rect">
              <a:avLst/>
            </a:prstGeom>
          </p:spPr>
        </p:pic>
        <p:sp>
          <p:nvSpPr>
            <p:cNvPr id="19" name="object 19"/>
            <p:cNvSpPr/>
            <p:nvPr/>
          </p:nvSpPr>
          <p:spPr>
            <a:xfrm>
              <a:off x="2753436" y="3138210"/>
              <a:ext cx="302260" cy="399415"/>
            </a:xfrm>
            <a:custGeom>
              <a:avLst/>
              <a:gdLst/>
              <a:ahLst/>
              <a:cxnLst/>
              <a:rect l="l" t="t" r="r" b="b"/>
              <a:pathLst>
                <a:path w="302260" h="399414">
                  <a:moveTo>
                    <a:pt x="174220" y="0"/>
                  </a:moveTo>
                  <a:lnTo>
                    <a:pt x="127505" y="0"/>
                  </a:lnTo>
                  <a:lnTo>
                    <a:pt x="82571" y="14295"/>
                  </a:lnTo>
                  <a:lnTo>
                    <a:pt x="42976" y="42885"/>
                  </a:lnTo>
                  <a:lnTo>
                    <a:pt x="14325" y="82529"/>
                  </a:lnTo>
                  <a:lnTo>
                    <a:pt x="0" y="127477"/>
                  </a:lnTo>
                  <a:lnTo>
                    <a:pt x="0" y="174193"/>
                  </a:lnTo>
                  <a:lnTo>
                    <a:pt x="14325" y="219141"/>
                  </a:lnTo>
                  <a:lnTo>
                    <a:pt x="42976" y="258785"/>
                  </a:lnTo>
                  <a:lnTo>
                    <a:pt x="72932" y="290783"/>
                  </a:lnTo>
                  <a:lnTo>
                    <a:pt x="100888" y="324841"/>
                  </a:lnTo>
                  <a:lnTo>
                    <a:pt x="126844" y="360923"/>
                  </a:lnTo>
                  <a:lnTo>
                    <a:pt x="150799" y="398993"/>
                  </a:lnTo>
                  <a:lnTo>
                    <a:pt x="174757" y="360923"/>
                  </a:lnTo>
                  <a:lnTo>
                    <a:pt x="200726" y="324841"/>
                  </a:lnTo>
                  <a:lnTo>
                    <a:pt x="228720" y="290783"/>
                  </a:lnTo>
                  <a:lnTo>
                    <a:pt x="258749" y="258785"/>
                  </a:lnTo>
                  <a:lnTo>
                    <a:pt x="287340" y="219141"/>
                  </a:lnTo>
                  <a:lnTo>
                    <a:pt x="301635" y="174193"/>
                  </a:lnTo>
                  <a:lnTo>
                    <a:pt x="301635" y="127477"/>
                  </a:lnTo>
                  <a:lnTo>
                    <a:pt x="287340" y="82529"/>
                  </a:lnTo>
                  <a:lnTo>
                    <a:pt x="258749" y="42885"/>
                  </a:lnTo>
                  <a:lnTo>
                    <a:pt x="219155" y="14295"/>
                  </a:lnTo>
                  <a:lnTo>
                    <a:pt x="174220" y="0"/>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2753436" y="3138210"/>
              <a:ext cx="302260" cy="399415"/>
            </a:xfrm>
            <a:custGeom>
              <a:avLst/>
              <a:gdLst/>
              <a:ahLst/>
              <a:cxnLst/>
              <a:rect l="l" t="t" r="r" b="b"/>
              <a:pathLst>
                <a:path w="302260" h="399414">
                  <a:moveTo>
                    <a:pt x="258749" y="42885"/>
                  </a:moveTo>
                  <a:lnTo>
                    <a:pt x="287340" y="82529"/>
                  </a:lnTo>
                  <a:lnTo>
                    <a:pt x="301635" y="127477"/>
                  </a:lnTo>
                  <a:lnTo>
                    <a:pt x="301635" y="174193"/>
                  </a:lnTo>
                  <a:lnTo>
                    <a:pt x="287340" y="219141"/>
                  </a:lnTo>
                  <a:lnTo>
                    <a:pt x="258749" y="258785"/>
                  </a:lnTo>
                  <a:lnTo>
                    <a:pt x="228720" y="290783"/>
                  </a:lnTo>
                  <a:lnTo>
                    <a:pt x="200726" y="324841"/>
                  </a:lnTo>
                  <a:lnTo>
                    <a:pt x="174757" y="360923"/>
                  </a:lnTo>
                  <a:lnTo>
                    <a:pt x="150799" y="398993"/>
                  </a:lnTo>
                  <a:lnTo>
                    <a:pt x="126844" y="360923"/>
                  </a:lnTo>
                  <a:lnTo>
                    <a:pt x="100888" y="324841"/>
                  </a:lnTo>
                  <a:lnTo>
                    <a:pt x="72932" y="290783"/>
                  </a:lnTo>
                  <a:lnTo>
                    <a:pt x="42976" y="258785"/>
                  </a:lnTo>
                  <a:lnTo>
                    <a:pt x="14325" y="219141"/>
                  </a:lnTo>
                  <a:lnTo>
                    <a:pt x="0" y="174193"/>
                  </a:lnTo>
                  <a:lnTo>
                    <a:pt x="0" y="127477"/>
                  </a:lnTo>
                  <a:lnTo>
                    <a:pt x="14325" y="82529"/>
                  </a:lnTo>
                  <a:lnTo>
                    <a:pt x="42976" y="42885"/>
                  </a:lnTo>
                  <a:lnTo>
                    <a:pt x="82571" y="14295"/>
                  </a:lnTo>
                  <a:lnTo>
                    <a:pt x="127505" y="0"/>
                  </a:lnTo>
                  <a:lnTo>
                    <a:pt x="174220" y="0"/>
                  </a:lnTo>
                  <a:lnTo>
                    <a:pt x="219155" y="14295"/>
                  </a:lnTo>
                  <a:lnTo>
                    <a:pt x="258749" y="42885"/>
                  </a:lnTo>
                  <a:close/>
                </a:path>
              </a:pathLst>
            </a:custGeom>
            <a:ln w="25400">
              <a:solidFill>
                <a:srgbClr val="00BE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8" cstate="print"/>
            <a:stretch>
              <a:fillRect/>
            </a:stretch>
          </p:blipFill>
          <p:spPr>
            <a:xfrm>
              <a:off x="2785871" y="3169919"/>
              <a:ext cx="237744" cy="237743"/>
            </a:xfrm>
            <a:prstGeom prst="rect">
              <a:avLst/>
            </a:prstGeom>
          </p:spPr>
        </p:pic>
      </p:grpSp>
      <p:sp>
        <p:nvSpPr>
          <p:cNvPr id="22" name="object 22"/>
          <p:cNvSpPr txBox="1"/>
          <p:nvPr/>
        </p:nvSpPr>
        <p:spPr>
          <a:xfrm>
            <a:off x="3107817" y="3144773"/>
            <a:ext cx="1753870" cy="62674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Segoe UI"/>
                <a:cs typeface="Segoe UI"/>
              </a:rPr>
              <a:t>May</a:t>
            </a:r>
            <a:r>
              <a:rPr kumimoji="0" sz="1600" b="1" i="0" u="none" strike="noStrike" kern="0" cap="none" spc="-40" normalizeH="0" baseline="0" noProof="0" dirty="0">
                <a:ln>
                  <a:noFill/>
                </a:ln>
                <a:solidFill>
                  <a:sysClr val="windowText" lastClr="000000"/>
                </a:solidFill>
                <a:effectLst/>
                <a:uLnTx/>
                <a:uFillTx/>
                <a:latin typeface="Segoe UI"/>
                <a:cs typeface="Segoe UI"/>
              </a:rPr>
              <a:t> </a:t>
            </a:r>
            <a:r>
              <a:rPr kumimoji="0" sz="1600" b="1" i="0" u="none" strike="noStrike" kern="0" cap="none" spc="-20" normalizeH="0" baseline="0" noProof="0" dirty="0">
                <a:ln>
                  <a:noFill/>
                </a:ln>
                <a:solidFill>
                  <a:sysClr val="windowText" lastClr="000000"/>
                </a:solidFill>
                <a:effectLst/>
                <a:uLnTx/>
                <a:uFillTx/>
                <a:latin typeface="Segoe UI"/>
                <a:cs typeface="Segoe UI"/>
              </a:rPr>
              <a:t>2025</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137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Present</a:t>
            </a:r>
            <a:r>
              <a:rPr kumimoji="0" sz="1200" b="0" i="0" u="none" strike="noStrike" kern="0" cap="none" spc="-5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latest</a:t>
            </a:r>
            <a:r>
              <a:rPr kumimoji="0" sz="1200" b="0" i="0" u="none" strike="noStrike" kern="0" cap="none" spc="-4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information</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23" name="object 23"/>
          <p:cNvGrpSpPr/>
          <p:nvPr/>
        </p:nvGrpSpPr>
        <p:grpSpPr>
          <a:xfrm>
            <a:off x="2820923" y="3110362"/>
            <a:ext cx="2733040" cy="1731645"/>
            <a:chOff x="2820923" y="3110362"/>
            <a:chExt cx="2733040" cy="1731645"/>
          </a:xfrm>
        </p:grpSpPr>
        <p:sp>
          <p:nvSpPr>
            <p:cNvPr id="24" name="object 24"/>
            <p:cNvSpPr/>
            <p:nvPr/>
          </p:nvSpPr>
          <p:spPr>
            <a:xfrm>
              <a:off x="2904743" y="3506723"/>
              <a:ext cx="0" cy="1236345"/>
            </a:xfrm>
            <a:custGeom>
              <a:avLst/>
              <a:gdLst/>
              <a:ahLst/>
              <a:cxnLst/>
              <a:rect l="l" t="t" r="r" b="b"/>
              <a:pathLst>
                <a:path h="1236345">
                  <a:moveTo>
                    <a:pt x="0" y="0"/>
                  </a:moveTo>
                  <a:lnTo>
                    <a:pt x="0" y="1235964"/>
                  </a:lnTo>
                </a:path>
              </a:pathLst>
            </a:custGeom>
            <a:ln w="12192">
              <a:solidFill>
                <a:srgbClr val="00BE6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p:cNvPicPr/>
            <p:nvPr/>
          </p:nvPicPr>
          <p:blipFill>
            <a:blip r:embed="rId5" cstate="print"/>
            <a:stretch>
              <a:fillRect/>
            </a:stretch>
          </p:blipFill>
          <p:spPr>
            <a:xfrm>
              <a:off x="2820923" y="4677168"/>
              <a:ext cx="164706" cy="164706"/>
            </a:xfrm>
            <a:prstGeom prst="rect">
              <a:avLst/>
            </a:prstGeom>
          </p:spPr>
        </p:pic>
        <p:pic>
          <p:nvPicPr>
            <p:cNvPr id="26" name="object 26"/>
            <p:cNvPicPr/>
            <p:nvPr/>
          </p:nvPicPr>
          <p:blipFill>
            <a:blip r:embed="rId9" cstate="print"/>
            <a:stretch>
              <a:fillRect/>
            </a:stretch>
          </p:blipFill>
          <p:spPr>
            <a:xfrm>
              <a:off x="2863595" y="4700016"/>
              <a:ext cx="83820" cy="83820"/>
            </a:xfrm>
            <a:prstGeom prst="rect">
              <a:avLst/>
            </a:prstGeom>
          </p:spPr>
        </p:pic>
        <p:pic>
          <p:nvPicPr>
            <p:cNvPr id="27" name="object 27"/>
            <p:cNvPicPr/>
            <p:nvPr/>
          </p:nvPicPr>
          <p:blipFill>
            <a:blip r:embed="rId5" cstate="print"/>
            <a:stretch>
              <a:fillRect/>
            </a:stretch>
          </p:blipFill>
          <p:spPr>
            <a:xfrm>
              <a:off x="4047743" y="4677168"/>
              <a:ext cx="164706" cy="164706"/>
            </a:xfrm>
            <a:prstGeom prst="rect">
              <a:avLst/>
            </a:prstGeom>
          </p:spPr>
        </p:pic>
        <p:pic>
          <p:nvPicPr>
            <p:cNvPr id="28" name="object 28"/>
            <p:cNvPicPr/>
            <p:nvPr/>
          </p:nvPicPr>
          <p:blipFill>
            <a:blip r:embed="rId6" cstate="print"/>
            <a:stretch>
              <a:fillRect/>
            </a:stretch>
          </p:blipFill>
          <p:spPr>
            <a:xfrm>
              <a:off x="4090415" y="4700016"/>
              <a:ext cx="83820" cy="83820"/>
            </a:xfrm>
            <a:prstGeom prst="rect">
              <a:avLst/>
            </a:prstGeom>
          </p:spPr>
        </p:pic>
        <p:pic>
          <p:nvPicPr>
            <p:cNvPr id="29" name="object 29"/>
            <p:cNvPicPr/>
            <p:nvPr/>
          </p:nvPicPr>
          <p:blipFill>
            <a:blip r:embed="rId10" cstate="print"/>
            <a:stretch>
              <a:fillRect/>
            </a:stretch>
          </p:blipFill>
          <p:spPr>
            <a:xfrm>
              <a:off x="5160066" y="3110362"/>
              <a:ext cx="393638" cy="487909"/>
            </a:xfrm>
            <a:prstGeom prst="rect">
              <a:avLst/>
            </a:prstGeom>
          </p:spPr>
        </p:pic>
        <p:sp>
          <p:nvSpPr>
            <p:cNvPr id="30" name="object 30"/>
            <p:cNvSpPr/>
            <p:nvPr/>
          </p:nvSpPr>
          <p:spPr>
            <a:xfrm>
              <a:off x="5208310" y="3138210"/>
              <a:ext cx="301625" cy="399415"/>
            </a:xfrm>
            <a:custGeom>
              <a:avLst/>
              <a:gdLst/>
              <a:ahLst/>
              <a:cxnLst/>
              <a:rect l="l" t="t" r="r" b="b"/>
              <a:pathLst>
                <a:path w="301625" h="399414">
                  <a:moveTo>
                    <a:pt x="174129" y="0"/>
                  </a:moveTo>
                  <a:lnTo>
                    <a:pt x="127414" y="0"/>
                  </a:lnTo>
                  <a:lnTo>
                    <a:pt x="82479" y="14295"/>
                  </a:lnTo>
                  <a:lnTo>
                    <a:pt x="42885" y="42885"/>
                  </a:lnTo>
                  <a:lnTo>
                    <a:pt x="14295" y="82529"/>
                  </a:lnTo>
                  <a:lnTo>
                    <a:pt x="0" y="127477"/>
                  </a:lnTo>
                  <a:lnTo>
                    <a:pt x="0" y="174193"/>
                  </a:lnTo>
                  <a:lnTo>
                    <a:pt x="14295" y="219141"/>
                  </a:lnTo>
                  <a:lnTo>
                    <a:pt x="42885" y="258785"/>
                  </a:lnTo>
                  <a:lnTo>
                    <a:pt x="72914" y="290783"/>
                  </a:lnTo>
                  <a:lnTo>
                    <a:pt x="100908" y="324841"/>
                  </a:lnTo>
                  <a:lnTo>
                    <a:pt x="126878" y="360923"/>
                  </a:lnTo>
                  <a:lnTo>
                    <a:pt x="150835" y="398993"/>
                  </a:lnTo>
                  <a:lnTo>
                    <a:pt x="174737" y="360923"/>
                  </a:lnTo>
                  <a:lnTo>
                    <a:pt x="200698" y="324841"/>
                  </a:lnTo>
                  <a:lnTo>
                    <a:pt x="228684" y="290783"/>
                  </a:lnTo>
                  <a:lnTo>
                    <a:pt x="258658" y="258785"/>
                  </a:lnTo>
                  <a:lnTo>
                    <a:pt x="287248" y="219141"/>
                  </a:lnTo>
                  <a:lnTo>
                    <a:pt x="301543" y="174193"/>
                  </a:lnTo>
                  <a:lnTo>
                    <a:pt x="301543" y="127477"/>
                  </a:lnTo>
                  <a:lnTo>
                    <a:pt x="287248" y="82529"/>
                  </a:lnTo>
                  <a:lnTo>
                    <a:pt x="258658" y="42885"/>
                  </a:lnTo>
                  <a:lnTo>
                    <a:pt x="219063" y="14295"/>
                  </a:lnTo>
                  <a:lnTo>
                    <a:pt x="174129" y="0"/>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5208310" y="3138210"/>
              <a:ext cx="301625" cy="399415"/>
            </a:xfrm>
            <a:custGeom>
              <a:avLst/>
              <a:gdLst/>
              <a:ahLst/>
              <a:cxnLst/>
              <a:rect l="l" t="t" r="r" b="b"/>
              <a:pathLst>
                <a:path w="301625" h="399414">
                  <a:moveTo>
                    <a:pt x="258658" y="42885"/>
                  </a:moveTo>
                  <a:lnTo>
                    <a:pt x="287248" y="82529"/>
                  </a:lnTo>
                  <a:lnTo>
                    <a:pt x="301543" y="127477"/>
                  </a:lnTo>
                  <a:lnTo>
                    <a:pt x="301543" y="174193"/>
                  </a:lnTo>
                  <a:lnTo>
                    <a:pt x="287248" y="219141"/>
                  </a:lnTo>
                  <a:lnTo>
                    <a:pt x="258658" y="258785"/>
                  </a:lnTo>
                  <a:lnTo>
                    <a:pt x="228684" y="290783"/>
                  </a:lnTo>
                  <a:lnTo>
                    <a:pt x="200698" y="324841"/>
                  </a:lnTo>
                  <a:lnTo>
                    <a:pt x="174737" y="360923"/>
                  </a:lnTo>
                  <a:lnTo>
                    <a:pt x="150835" y="398993"/>
                  </a:lnTo>
                  <a:lnTo>
                    <a:pt x="126878" y="360923"/>
                  </a:lnTo>
                  <a:lnTo>
                    <a:pt x="100908" y="324841"/>
                  </a:lnTo>
                  <a:lnTo>
                    <a:pt x="72914" y="290783"/>
                  </a:lnTo>
                  <a:lnTo>
                    <a:pt x="42885" y="258785"/>
                  </a:lnTo>
                  <a:lnTo>
                    <a:pt x="14295" y="219141"/>
                  </a:lnTo>
                  <a:lnTo>
                    <a:pt x="0" y="174193"/>
                  </a:lnTo>
                  <a:lnTo>
                    <a:pt x="0" y="127477"/>
                  </a:lnTo>
                  <a:lnTo>
                    <a:pt x="14295" y="82529"/>
                  </a:lnTo>
                  <a:lnTo>
                    <a:pt x="42885" y="42885"/>
                  </a:lnTo>
                  <a:lnTo>
                    <a:pt x="82479" y="14295"/>
                  </a:lnTo>
                  <a:lnTo>
                    <a:pt x="127414" y="0"/>
                  </a:lnTo>
                  <a:lnTo>
                    <a:pt x="174129" y="0"/>
                  </a:lnTo>
                  <a:lnTo>
                    <a:pt x="219063" y="14295"/>
                  </a:lnTo>
                  <a:lnTo>
                    <a:pt x="258658" y="42885"/>
                  </a:lnTo>
                  <a:close/>
                </a:path>
              </a:pathLst>
            </a:custGeom>
            <a:ln w="25399">
              <a:solidFill>
                <a:srgbClr val="00BE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11" cstate="print"/>
            <a:stretch>
              <a:fillRect/>
            </a:stretch>
          </p:blipFill>
          <p:spPr>
            <a:xfrm>
              <a:off x="5241035" y="3169919"/>
              <a:ext cx="236219" cy="237743"/>
            </a:xfrm>
            <a:prstGeom prst="rect">
              <a:avLst/>
            </a:prstGeom>
          </p:spPr>
        </p:pic>
      </p:grpSp>
      <p:sp>
        <p:nvSpPr>
          <p:cNvPr id="33" name="object 33"/>
          <p:cNvSpPr txBox="1"/>
          <p:nvPr/>
        </p:nvSpPr>
        <p:spPr>
          <a:xfrm>
            <a:off x="5562727" y="3144773"/>
            <a:ext cx="1541145" cy="106235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Segoe UI"/>
                <a:cs typeface="Segoe UI"/>
              </a:rPr>
              <a:t>June</a:t>
            </a:r>
            <a:r>
              <a:rPr kumimoji="0" sz="1600" b="1" i="0" u="none" strike="noStrike" kern="0" cap="none" spc="15" normalizeH="0" baseline="0" noProof="0" dirty="0">
                <a:ln>
                  <a:noFill/>
                </a:ln>
                <a:solidFill>
                  <a:sysClr val="windowText" lastClr="000000"/>
                </a:solidFill>
                <a:effectLst/>
                <a:uLnTx/>
                <a:uFillTx/>
                <a:latin typeface="Segoe UI"/>
                <a:cs typeface="Segoe UI"/>
              </a:rPr>
              <a:t> </a:t>
            </a:r>
            <a:r>
              <a:rPr kumimoji="0" sz="1600" b="1" i="0" u="none" strike="noStrike" kern="0" cap="none" spc="-20" normalizeH="0" baseline="0" noProof="0" dirty="0">
                <a:ln>
                  <a:noFill/>
                </a:ln>
                <a:solidFill>
                  <a:sysClr val="windowText" lastClr="000000"/>
                </a:solidFill>
                <a:effectLst/>
                <a:uLnTx/>
                <a:uFillTx/>
                <a:latin typeface="Segoe UI"/>
                <a:cs typeface="Segoe UI"/>
              </a:rPr>
              <a:t>2025</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137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Launch</a:t>
            </a:r>
            <a:r>
              <a:rPr kumimoji="0" sz="1200" b="0" i="0" u="none" strike="noStrike" kern="0" cap="none" spc="-2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call for </a:t>
            </a:r>
            <a:r>
              <a:rPr kumimoji="0" sz="1200" b="0" i="0" u="none" strike="noStrike" kern="0" cap="none" spc="-10" normalizeH="0" baseline="0" noProof="0" dirty="0">
                <a:ln>
                  <a:noFill/>
                </a:ln>
                <a:solidFill>
                  <a:sysClr val="windowText" lastClr="000000"/>
                </a:solidFill>
                <a:effectLst/>
                <a:uLnTx/>
                <a:uFillTx/>
                <a:latin typeface="Segoe UI"/>
                <a:cs typeface="Segoe UI"/>
              </a:rPr>
              <a:t>interest</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700" marR="237490" lvl="0" indent="0" defTabSz="914400" eaLnBrk="1" fontAlgn="auto" latinLnBrk="0" hangingPunct="1">
              <a:lnSpc>
                <a:spcPct val="100000"/>
              </a:lnSpc>
              <a:spcBef>
                <a:spcPts val="555"/>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Segoe UI"/>
                <a:cs typeface="Segoe UI"/>
              </a:rPr>
              <a:t>Stakeholders</a:t>
            </a:r>
            <a:r>
              <a:rPr kumimoji="0" sz="1200" b="0" i="0" u="none" strike="noStrike" kern="0" cap="none" spc="15" normalizeH="0" baseline="0" noProof="0" dirty="0">
                <a:ln>
                  <a:noFill/>
                </a:ln>
                <a:solidFill>
                  <a:sysClr val="windowText" lastClr="000000"/>
                </a:solidFill>
                <a:effectLst/>
                <a:uLnTx/>
                <a:uFillTx/>
                <a:latin typeface="Segoe UI"/>
                <a:cs typeface="Segoe UI"/>
              </a:rPr>
              <a:t> </a:t>
            </a:r>
            <a:r>
              <a:rPr kumimoji="0" sz="1200" b="0" i="0" u="none" strike="noStrike" kern="0" cap="none" spc="-20" normalizeH="0" baseline="0" noProof="0" dirty="0">
                <a:ln>
                  <a:noFill/>
                </a:ln>
                <a:solidFill>
                  <a:sysClr val="windowText" lastClr="000000"/>
                </a:solidFill>
                <a:effectLst/>
                <a:uLnTx/>
                <a:uFillTx/>
                <a:latin typeface="Segoe UI"/>
                <a:cs typeface="Segoe UI"/>
              </a:rPr>
              <a:t>begin </a:t>
            </a:r>
            <a:r>
              <a:rPr kumimoji="0" sz="1200" b="0" i="0" u="none" strike="noStrike" kern="0" cap="none" spc="-10" normalizeH="0" baseline="0" noProof="0" dirty="0">
                <a:ln>
                  <a:noFill/>
                </a:ln>
                <a:solidFill>
                  <a:sysClr val="windowText" lastClr="000000"/>
                </a:solidFill>
                <a:effectLst/>
                <a:uLnTx/>
                <a:uFillTx/>
                <a:latin typeface="Segoe UI"/>
                <a:cs typeface="Segoe UI"/>
              </a:rPr>
              <a:t>preparation</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34" name="object 34"/>
          <p:cNvGrpSpPr/>
          <p:nvPr/>
        </p:nvGrpSpPr>
        <p:grpSpPr>
          <a:xfrm>
            <a:off x="5276088" y="3110362"/>
            <a:ext cx="2733040" cy="1731645"/>
            <a:chOff x="5276088" y="3110362"/>
            <a:chExt cx="2733040" cy="1731645"/>
          </a:xfrm>
        </p:grpSpPr>
        <p:sp>
          <p:nvSpPr>
            <p:cNvPr id="35" name="object 35"/>
            <p:cNvSpPr/>
            <p:nvPr/>
          </p:nvSpPr>
          <p:spPr>
            <a:xfrm>
              <a:off x="5358384" y="3506723"/>
              <a:ext cx="0" cy="1236345"/>
            </a:xfrm>
            <a:custGeom>
              <a:avLst/>
              <a:gdLst/>
              <a:ahLst/>
              <a:cxnLst/>
              <a:rect l="l" t="t" r="r" b="b"/>
              <a:pathLst>
                <a:path h="1236345">
                  <a:moveTo>
                    <a:pt x="0" y="0"/>
                  </a:moveTo>
                  <a:lnTo>
                    <a:pt x="0" y="1235964"/>
                  </a:lnTo>
                </a:path>
              </a:pathLst>
            </a:custGeom>
            <a:ln w="12192">
              <a:solidFill>
                <a:srgbClr val="00BE6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6" name="object 36"/>
            <p:cNvPicPr/>
            <p:nvPr/>
          </p:nvPicPr>
          <p:blipFill>
            <a:blip r:embed="rId5" cstate="print"/>
            <a:stretch>
              <a:fillRect/>
            </a:stretch>
          </p:blipFill>
          <p:spPr>
            <a:xfrm>
              <a:off x="5276088" y="4677168"/>
              <a:ext cx="164706" cy="164706"/>
            </a:xfrm>
            <a:prstGeom prst="rect">
              <a:avLst/>
            </a:prstGeom>
          </p:spPr>
        </p:pic>
        <p:pic>
          <p:nvPicPr>
            <p:cNvPr id="37" name="object 37"/>
            <p:cNvPicPr/>
            <p:nvPr/>
          </p:nvPicPr>
          <p:blipFill>
            <a:blip r:embed="rId6" cstate="print"/>
            <a:stretch>
              <a:fillRect/>
            </a:stretch>
          </p:blipFill>
          <p:spPr>
            <a:xfrm>
              <a:off x="5318760" y="4700016"/>
              <a:ext cx="83820" cy="83820"/>
            </a:xfrm>
            <a:prstGeom prst="rect">
              <a:avLst/>
            </a:prstGeom>
          </p:spPr>
        </p:pic>
        <p:pic>
          <p:nvPicPr>
            <p:cNvPr id="38" name="object 38"/>
            <p:cNvPicPr/>
            <p:nvPr/>
          </p:nvPicPr>
          <p:blipFill>
            <a:blip r:embed="rId5" cstate="print"/>
            <a:stretch>
              <a:fillRect/>
            </a:stretch>
          </p:blipFill>
          <p:spPr>
            <a:xfrm>
              <a:off x="6502908" y="4677168"/>
              <a:ext cx="164706" cy="164706"/>
            </a:xfrm>
            <a:prstGeom prst="rect">
              <a:avLst/>
            </a:prstGeom>
          </p:spPr>
        </p:pic>
        <p:pic>
          <p:nvPicPr>
            <p:cNvPr id="39" name="object 39"/>
            <p:cNvPicPr/>
            <p:nvPr/>
          </p:nvPicPr>
          <p:blipFill>
            <a:blip r:embed="rId9" cstate="print"/>
            <a:stretch>
              <a:fillRect/>
            </a:stretch>
          </p:blipFill>
          <p:spPr>
            <a:xfrm>
              <a:off x="6545580" y="4700016"/>
              <a:ext cx="83820" cy="83820"/>
            </a:xfrm>
            <a:prstGeom prst="rect">
              <a:avLst/>
            </a:prstGeom>
          </p:spPr>
        </p:pic>
        <p:pic>
          <p:nvPicPr>
            <p:cNvPr id="40" name="object 40"/>
            <p:cNvPicPr/>
            <p:nvPr/>
          </p:nvPicPr>
          <p:blipFill>
            <a:blip r:embed="rId12" cstate="print"/>
            <a:stretch>
              <a:fillRect/>
            </a:stretch>
          </p:blipFill>
          <p:spPr>
            <a:xfrm>
              <a:off x="7615230" y="3110362"/>
              <a:ext cx="393638" cy="487909"/>
            </a:xfrm>
            <a:prstGeom prst="rect">
              <a:avLst/>
            </a:prstGeom>
          </p:spPr>
        </p:pic>
        <p:sp>
          <p:nvSpPr>
            <p:cNvPr id="41" name="object 41"/>
            <p:cNvSpPr/>
            <p:nvPr/>
          </p:nvSpPr>
          <p:spPr>
            <a:xfrm>
              <a:off x="7663093" y="3138210"/>
              <a:ext cx="302260" cy="399415"/>
            </a:xfrm>
            <a:custGeom>
              <a:avLst/>
              <a:gdLst/>
              <a:ahLst/>
              <a:cxnLst/>
              <a:rect l="l" t="t" r="r" b="b"/>
              <a:pathLst>
                <a:path w="302259" h="399414">
                  <a:moveTo>
                    <a:pt x="174193" y="0"/>
                  </a:moveTo>
                  <a:lnTo>
                    <a:pt x="127477" y="0"/>
                  </a:lnTo>
                  <a:lnTo>
                    <a:pt x="82529" y="14295"/>
                  </a:lnTo>
                  <a:lnTo>
                    <a:pt x="42885" y="42885"/>
                  </a:lnTo>
                  <a:lnTo>
                    <a:pt x="14295" y="82529"/>
                  </a:lnTo>
                  <a:lnTo>
                    <a:pt x="0" y="127477"/>
                  </a:lnTo>
                  <a:lnTo>
                    <a:pt x="0" y="174193"/>
                  </a:lnTo>
                  <a:lnTo>
                    <a:pt x="14295" y="219141"/>
                  </a:lnTo>
                  <a:lnTo>
                    <a:pt x="42885" y="258785"/>
                  </a:lnTo>
                  <a:lnTo>
                    <a:pt x="72914" y="290783"/>
                  </a:lnTo>
                  <a:lnTo>
                    <a:pt x="100908" y="324841"/>
                  </a:lnTo>
                  <a:lnTo>
                    <a:pt x="126878" y="360923"/>
                  </a:lnTo>
                  <a:lnTo>
                    <a:pt x="150835" y="398993"/>
                  </a:lnTo>
                  <a:lnTo>
                    <a:pt x="174792" y="360923"/>
                  </a:lnTo>
                  <a:lnTo>
                    <a:pt x="200762" y="324841"/>
                  </a:lnTo>
                  <a:lnTo>
                    <a:pt x="228755" y="290783"/>
                  </a:lnTo>
                  <a:lnTo>
                    <a:pt x="258785" y="258785"/>
                  </a:lnTo>
                  <a:lnTo>
                    <a:pt x="287375" y="219141"/>
                  </a:lnTo>
                  <a:lnTo>
                    <a:pt x="301670" y="174193"/>
                  </a:lnTo>
                  <a:lnTo>
                    <a:pt x="301670" y="127477"/>
                  </a:lnTo>
                  <a:lnTo>
                    <a:pt x="287375" y="82529"/>
                  </a:lnTo>
                  <a:lnTo>
                    <a:pt x="258785" y="42885"/>
                  </a:lnTo>
                  <a:lnTo>
                    <a:pt x="219141" y="14295"/>
                  </a:lnTo>
                  <a:lnTo>
                    <a:pt x="174193" y="0"/>
                  </a:lnTo>
                  <a:close/>
                </a:path>
              </a:pathLst>
            </a:custGeom>
            <a:solidFill>
              <a:srgbClr val="00BE6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p:nvPr/>
          </p:nvSpPr>
          <p:spPr>
            <a:xfrm>
              <a:off x="7663093" y="3138210"/>
              <a:ext cx="302260" cy="399415"/>
            </a:xfrm>
            <a:custGeom>
              <a:avLst/>
              <a:gdLst/>
              <a:ahLst/>
              <a:cxnLst/>
              <a:rect l="l" t="t" r="r" b="b"/>
              <a:pathLst>
                <a:path w="302259" h="399414">
                  <a:moveTo>
                    <a:pt x="258785" y="42885"/>
                  </a:moveTo>
                  <a:lnTo>
                    <a:pt x="287375" y="82529"/>
                  </a:lnTo>
                  <a:lnTo>
                    <a:pt x="301670" y="127477"/>
                  </a:lnTo>
                  <a:lnTo>
                    <a:pt x="301670" y="174193"/>
                  </a:lnTo>
                  <a:lnTo>
                    <a:pt x="287375" y="219141"/>
                  </a:lnTo>
                  <a:lnTo>
                    <a:pt x="258785" y="258785"/>
                  </a:lnTo>
                  <a:lnTo>
                    <a:pt x="228755" y="290783"/>
                  </a:lnTo>
                  <a:lnTo>
                    <a:pt x="200762" y="324841"/>
                  </a:lnTo>
                  <a:lnTo>
                    <a:pt x="174792" y="360923"/>
                  </a:lnTo>
                  <a:lnTo>
                    <a:pt x="150835" y="398993"/>
                  </a:lnTo>
                  <a:lnTo>
                    <a:pt x="126878" y="360923"/>
                  </a:lnTo>
                  <a:lnTo>
                    <a:pt x="100908" y="324841"/>
                  </a:lnTo>
                  <a:lnTo>
                    <a:pt x="72914" y="290783"/>
                  </a:lnTo>
                  <a:lnTo>
                    <a:pt x="42885" y="258785"/>
                  </a:lnTo>
                  <a:lnTo>
                    <a:pt x="14295" y="219141"/>
                  </a:lnTo>
                  <a:lnTo>
                    <a:pt x="0" y="174193"/>
                  </a:lnTo>
                  <a:lnTo>
                    <a:pt x="0" y="127477"/>
                  </a:lnTo>
                  <a:lnTo>
                    <a:pt x="14295" y="82529"/>
                  </a:lnTo>
                  <a:lnTo>
                    <a:pt x="42885" y="42885"/>
                  </a:lnTo>
                  <a:lnTo>
                    <a:pt x="82529" y="14295"/>
                  </a:lnTo>
                  <a:lnTo>
                    <a:pt x="127477" y="0"/>
                  </a:lnTo>
                  <a:lnTo>
                    <a:pt x="174193" y="0"/>
                  </a:lnTo>
                  <a:lnTo>
                    <a:pt x="219141" y="14295"/>
                  </a:lnTo>
                  <a:lnTo>
                    <a:pt x="258785" y="42885"/>
                  </a:lnTo>
                  <a:close/>
                </a:path>
              </a:pathLst>
            </a:custGeom>
            <a:ln w="25400">
              <a:solidFill>
                <a:srgbClr val="00BE6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3" name="object 43"/>
            <p:cNvPicPr/>
            <p:nvPr/>
          </p:nvPicPr>
          <p:blipFill>
            <a:blip r:embed="rId8" cstate="print"/>
            <a:stretch>
              <a:fillRect/>
            </a:stretch>
          </p:blipFill>
          <p:spPr>
            <a:xfrm>
              <a:off x="7694676" y="3169919"/>
              <a:ext cx="237744" cy="237743"/>
            </a:xfrm>
            <a:prstGeom prst="rect">
              <a:avLst/>
            </a:prstGeom>
          </p:spPr>
        </p:pic>
      </p:grpSp>
      <p:sp>
        <p:nvSpPr>
          <p:cNvPr id="44" name="object 44"/>
          <p:cNvSpPr txBox="1"/>
          <p:nvPr/>
        </p:nvSpPr>
        <p:spPr>
          <a:xfrm>
            <a:off x="8017891" y="3144773"/>
            <a:ext cx="1762760" cy="87947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ysClr val="windowText" lastClr="000000"/>
                </a:solidFill>
                <a:effectLst/>
                <a:uLnTx/>
                <a:uFillTx/>
                <a:latin typeface="Segoe UI"/>
                <a:cs typeface="Segoe UI"/>
              </a:rPr>
              <a:t>Sep.</a:t>
            </a:r>
            <a:r>
              <a:rPr kumimoji="0" sz="1600" b="1" i="0" u="none" strike="noStrike" kern="0" cap="none" spc="-40" normalizeH="0" baseline="0" noProof="0" dirty="0">
                <a:ln>
                  <a:noFill/>
                </a:ln>
                <a:solidFill>
                  <a:sysClr val="windowText" lastClr="000000"/>
                </a:solidFill>
                <a:effectLst/>
                <a:uLnTx/>
                <a:uFillTx/>
                <a:latin typeface="Segoe UI"/>
                <a:cs typeface="Segoe UI"/>
              </a:rPr>
              <a:t> </a:t>
            </a:r>
            <a:r>
              <a:rPr kumimoji="0" sz="1600" b="1" i="0" u="none" strike="noStrike" kern="0" cap="none" spc="-20" normalizeH="0" baseline="0" noProof="0" dirty="0">
                <a:ln>
                  <a:noFill/>
                </a:ln>
                <a:solidFill>
                  <a:sysClr val="windowText" lastClr="000000"/>
                </a:solidFill>
                <a:effectLst/>
                <a:uLnTx/>
                <a:uFillTx/>
                <a:latin typeface="Segoe UI"/>
                <a:cs typeface="Segoe UI"/>
              </a:rPr>
              <a:t>2025</a:t>
            </a:r>
            <a:endParaRPr kumimoji="0" sz="16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137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Pilot</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PHASE</a:t>
            </a:r>
            <a:r>
              <a:rPr kumimoji="0" sz="1200" b="0" i="0" u="none" strike="noStrike" kern="0" cap="none" spc="-30" normalizeH="0" baseline="0" noProof="0" dirty="0">
                <a:ln>
                  <a:noFill/>
                </a:ln>
                <a:solidFill>
                  <a:sysClr val="windowText" lastClr="000000"/>
                </a:solidFill>
                <a:effectLst/>
                <a:uLnTx/>
                <a:uFillTx/>
                <a:latin typeface="Segoe UI"/>
                <a:cs typeface="Segoe UI"/>
              </a:rPr>
              <a:t> </a:t>
            </a:r>
            <a:r>
              <a:rPr kumimoji="0" sz="1200" b="0" i="0" u="none" strike="noStrike" kern="0" cap="none" spc="-25" normalizeH="0" baseline="0" noProof="0" dirty="0">
                <a:ln>
                  <a:noFill/>
                </a:ln>
                <a:solidFill>
                  <a:sysClr val="windowText" lastClr="000000"/>
                </a:solidFill>
                <a:effectLst/>
                <a:uLnTx/>
                <a:uFillTx/>
                <a:latin typeface="Segoe UI"/>
                <a:cs typeface="Segoe UI"/>
              </a:rPr>
              <a:t>1:</a:t>
            </a:r>
            <a:endParaRPr kumimoji="0" sz="1200" b="0" i="0" u="none" strike="noStrike" kern="0" cap="none" spc="0" normalizeH="0" baseline="0" noProof="0">
              <a:ln>
                <a:noFill/>
              </a:ln>
              <a:solidFill>
                <a:sysClr val="windowText" lastClr="000000"/>
              </a:solidFill>
              <a:effectLst/>
              <a:uLnTx/>
              <a:uFillTx/>
              <a:latin typeface="Segoe UI"/>
              <a:cs typeface="Segoe UI"/>
            </a:endParaRPr>
          </a:p>
          <a:p>
            <a:pPr marL="12700" marR="0" lvl="0" indent="0" defTabSz="914400" eaLnBrk="1" fontAlgn="auto" latinLnBrk="0" hangingPunct="1">
              <a:lnSpc>
                <a:spcPct val="100000"/>
              </a:lnSpc>
              <a:spcBef>
                <a:spcPts val="55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Segoe UI"/>
                <a:cs typeface="Segoe UI"/>
              </a:rPr>
              <a:t>Planning</a:t>
            </a:r>
            <a:r>
              <a:rPr kumimoji="0" sz="1200" b="0" i="0" u="none" strike="noStrike" kern="0" cap="none" spc="-25" normalizeH="0" baseline="0" noProof="0" dirty="0">
                <a:ln>
                  <a:noFill/>
                </a:ln>
                <a:solidFill>
                  <a:sysClr val="windowText" lastClr="000000"/>
                </a:solidFill>
                <a:effectLst/>
                <a:uLnTx/>
                <a:uFillTx/>
                <a:latin typeface="Segoe UI"/>
                <a:cs typeface="Segoe UI"/>
              </a:rPr>
              <a:t> </a:t>
            </a:r>
            <a:r>
              <a:rPr kumimoji="0" sz="1200" b="0" i="0" u="none" strike="noStrike" kern="0" cap="none" spc="0" normalizeH="0" baseline="0" noProof="0" dirty="0">
                <a:ln>
                  <a:noFill/>
                </a:ln>
                <a:solidFill>
                  <a:sysClr val="windowText" lastClr="000000"/>
                </a:solidFill>
                <a:effectLst/>
                <a:uLnTx/>
                <a:uFillTx/>
                <a:latin typeface="Segoe UI"/>
                <a:cs typeface="Segoe UI"/>
              </a:rPr>
              <a:t>first</a:t>
            </a:r>
            <a:r>
              <a:rPr kumimoji="0" sz="1200" b="0" i="0" u="none" strike="noStrike" kern="0" cap="none" spc="-5" normalizeH="0" baseline="0" noProof="0" dirty="0">
                <a:ln>
                  <a:noFill/>
                </a:ln>
                <a:solidFill>
                  <a:sysClr val="windowText" lastClr="000000"/>
                </a:solidFill>
                <a:effectLst/>
                <a:uLnTx/>
                <a:uFillTx/>
                <a:latin typeface="Segoe UI"/>
                <a:cs typeface="Segoe UI"/>
              </a:rPr>
              <a:t> </a:t>
            </a:r>
            <a:r>
              <a:rPr kumimoji="0" sz="1200" b="0" i="0" u="none" strike="noStrike" kern="0" cap="none" spc="-10" normalizeH="0" baseline="0" noProof="0" dirty="0">
                <a:ln>
                  <a:noFill/>
                </a:ln>
                <a:solidFill>
                  <a:sysClr val="windowText" lastClr="000000"/>
                </a:solidFill>
                <a:effectLst/>
                <a:uLnTx/>
                <a:uFillTx/>
                <a:latin typeface="Segoe UI"/>
                <a:cs typeface="Segoe UI"/>
              </a:rPr>
              <a:t>submissions</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45" name="object 45"/>
          <p:cNvGrpSpPr/>
          <p:nvPr/>
        </p:nvGrpSpPr>
        <p:grpSpPr>
          <a:xfrm>
            <a:off x="2798000" y="1633664"/>
            <a:ext cx="6767195" cy="3208655"/>
            <a:chOff x="2798000" y="1633664"/>
            <a:chExt cx="6767195" cy="3208655"/>
          </a:xfrm>
        </p:grpSpPr>
        <p:sp>
          <p:nvSpPr>
            <p:cNvPr id="46" name="object 46"/>
            <p:cNvSpPr/>
            <p:nvPr/>
          </p:nvSpPr>
          <p:spPr>
            <a:xfrm>
              <a:off x="7813547" y="3506723"/>
              <a:ext cx="0" cy="1236345"/>
            </a:xfrm>
            <a:custGeom>
              <a:avLst/>
              <a:gdLst/>
              <a:ahLst/>
              <a:cxnLst/>
              <a:rect l="l" t="t" r="r" b="b"/>
              <a:pathLst>
                <a:path h="1236345">
                  <a:moveTo>
                    <a:pt x="0" y="0"/>
                  </a:moveTo>
                  <a:lnTo>
                    <a:pt x="0" y="1235964"/>
                  </a:lnTo>
                </a:path>
              </a:pathLst>
            </a:custGeom>
            <a:ln w="12192">
              <a:solidFill>
                <a:srgbClr val="00BE6E"/>
              </a:solidFill>
              <a:prstDash val="sys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7" name="object 47"/>
            <p:cNvPicPr/>
            <p:nvPr/>
          </p:nvPicPr>
          <p:blipFill>
            <a:blip r:embed="rId5" cstate="print"/>
            <a:stretch>
              <a:fillRect/>
            </a:stretch>
          </p:blipFill>
          <p:spPr>
            <a:xfrm>
              <a:off x="7731252" y="4677168"/>
              <a:ext cx="164706" cy="164706"/>
            </a:xfrm>
            <a:prstGeom prst="rect">
              <a:avLst/>
            </a:prstGeom>
          </p:spPr>
        </p:pic>
        <p:pic>
          <p:nvPicPr>
            <p:cNvPr id="48" name="object 48"/>
            <p:cNvPicPr/>
            <p:nvPr/>
          </p:nvPicPr>
          <p:blipFill>
            <a:blip r:embed="rId9" cstate="print"/>
            <a:stretch>
              <a:fillRect/>
            </a:stretch>
          </p:blipFill>
          <p:spPr>
            <a:xfrm>
              <a:off x="7773923" y="4700016"/>
              <a:ext cx="83820" cy="83820"/>
            </a:xfrm>
            <a:prstGeom prst="rect">
              <a:avLst/>
            </a:prstGeom>
          </p:spPr>
        </p:pic>
        <p:sp>
          <p:nvSpPr>
            <p:cNvPr id="49" name="object 49"/>
            <p:cNvSpPr/>
            <p:nvPr/>
          </p:nvSpPr>
          <p:spPr>
            <a:xfrm>
              <a:off x="2811018" y="1646681"/>
              <a:ext cx="6741159" cy="1221105"/>
            </a:xfrm>
            <a:custGeom>
              <a:avLst/>
              <a:gdLst/>
              <a:ahLst/>
              <a:cxnLst/>
              <a:rect l="l" t="t" r="r" b="b"/>
              <a:pathLst>
                <a:path w="6741159" h="1221105">
                  <a:moveTo>
                    <a:pt x="6130289" y="0"/>
                  </a:moveTo>
                  <a:lnTo>
                    <a:pt x="6130289" y="305180"/>
                  </a:lnTo>
                  <a:lnTo>
                    <a:pt x="0" y="305180"/>
                  </a:lnTo>
                  <a:lnTo>
                    <a:pt x="0" y="915542"/>
                  </a:lnTo>
                  <a:lnTo>
                    <a:pt x="6130289" y="915542"/>
                  </a:lnTo>
                  <a:lnTo>
                    <a:pt x="6130289" y="1220723"/>
                  </a:lnTo>
                  <a:lnTo>
                    <a:pt x="6740652" y="610362"/>
                  </a:lnTo>
                  <a:lnTo>
                    <a:pt x="6130289" y="0"/>
                  </a:lnTo>
                  <a:close/>
                </a:path>
              </a:pathLst>
            </a:custGeom>
            <a:solidFill>
              <a:srgbClr val="0056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object 50"/>
            <p:cNvSpPr/>
            <p:nvPr/>
          </p:nvSpPr>
          <p:spPr>
            <a:xfrm>
              <a:off x="2811018" y="1646681"/>
              <a:ext cx="6741159" cy="1221105"/>
            </a:xfrm>
            <a:custGeom>
              <a:avLst/>
              <a:gdLst/>
              <a:ahLst/>
              <a:cxnLst/>
              <a:rect l="l" t="t" r="r" b="b"/>
              <a:pathLst>
                <a:path w="6741159" h="1221105">
                  <a:moveTo>
                    <a:pt x="0" y="305180"/>
                  </a:moveTo>
                  <a:lnTo>
                    <a:pt x="6130289" y="305180"/>
                  </a:lnTo>
                  <a:lnTo>
                    <a:pt x="6130289" y="0"/>
                  </a:lnTo>
                  <a:lnTo>
                    <a:pt x="6740652" y="610362"/>
                  </a:lnTo>
                  <a:lnTo>
                    <a:pt x="6130289" y="1220723"/>
                  </a:lnTo>
                  <a:lnTo>
                    <a:pt x="6130289" y="915542"/>
                  </a:lnTo>
                  <a:lnTo>
                    <a:pt x="0" y="915542"/>
                  </a:lnTo>
                  <a:lnTo>
                    <a:pt x="0" y="305180"/>
                  </a:lnTo>
                  <a:close/>
                </a:path>
              </a:pathLst>
            </a:custGeom>
            <a:ln w="25908">
              <a:solidFill>
                <a:srgbClr val="001F4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1" name="object 51"/>
          <p:cNvSpPr txBox="1"/>
          <p:nvPr/>
        </p:nvSpPr>
        <p:spPr>
          <a:xfrm>
            <a:off x="9884409" y="6555130"/>
            <a:ext cx="19050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25" normalizeH="0" baseline="0" noProof="0" dirty="0">
                <a:ln>
                  <a:noFill/>
                </a:ln>
                <a:solidFill>
                  <a:srgbClr val="006F41"/>
                </a:solidFill>
                <a:effectLst/>
                <a:uLnTx/>
                <a:uFillTx/>
                <a:latin typeface="Segoe UI"/>
                <a:cs typeface="Segoe UI"/>
              </a:rPr>
              <a:t>10</a:t>
            </a:r>
            <a:endParaRPr kumimoji="0" sz="1200" b="0" i="0" u="none" strike="noStrike" kern="0" cap="none" spc="0" normalizeH="0" baseline="0" noProof="0">
              <a:ln>
                <a:noFill/>
              </a:ln>
              <a:solidFill>
                <a:sysClr val="windowText" lastClr="000000"/>
              </a:solidFill>
              <a:effectLst/>
              <a:uLnTx/>
              <a:uFillTx/>
              <a:latin typeface="Segoe UI"/>
              <a:cs typeface="Segoe UI"/>
            </a:endParaRPr>
          </a:p>
        </p:txBody>
      </p:sp>
      <p:sp>
        <p:nvSpPr>
          <p:cNvPr id="52" name="object 52"/>
          <p:cNvSpPr txBox="1"/>
          <p:nvPr/>
        </p:nvSpPr>
        <p:spPr>
          <a:xfrm>
            <a:off x="4485513" y="1963928"/>
            <a:ext cx="3086100" cy="574040"/>
          </a:xfrm>
          <a:prstGeom prst="rect">
            <a:avLst/>
          </a:prstGeom>
        </p:spPr>
        <p:txBody>
          <a:bodyPr vert="horz" wrap="square" lIns="0" tIns="12700" rIns="0" bIns="0" rtlCol="0">
            <a:spAutoFit/>
          </a:bodyPr>
          <a:lstStyle/>
          <a:p>
            <a:pPr marL="12700" marR="5080" lvl="0" indent="35179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Segoe UI"/>
                <a:cs typeface="Segoe UI"/>
              </a:rPr>
              <a:t>Training/Best</a:t>
            </a:r>
            <a:r>
              <a:rPr kumimoji="0" sz="1800" b="1" i="0" u="none" strike="noStrike" kern="0" cap="none" spc="-70" normalizeH="0" baseline="0" noProof="0" dirty="0">
                <a:ln>
                  <a:noFill/>
                </a:ln>
                <a:solidFill>
                  <a:srgbClr val="FFFFFF"/>
                </a:solidFill>
                <a:effectLst/>
                <a:uLnTx/>
                <a:uFillTx/>
                <a:latin typeface="Segoe UI"/>
                <a:cs typeface="Segoe UI"/>
              </a:rPr>
              <a:t> </a:t>
            </a:r>
            <a:r>
              <a:rPr kumimoji="0" sz="1800" b="1" i="0" u="none" strike="noStrike" kern="0" cap="none" spc="-10" normalizeH="0" baseline="0" noProof="0" dirty="0">
                <a:ln>
                  <a:noFill/>
                </a:ln>
                <a:solidFill>
                  <a:srgbClr val="FFFFFF"/>
                </a:solidFill>
                <a:effectLst/>
                <a:uLnTx/>
                <a:uFillTx/>
                <a:latin typeface="Segoe UI"/>
                <a:cs typeface="Segoe UI"/>
              </a:rPr>
              <a:t>practice </a:t>
            </a:r>
            <a:r>
              <a:rPr kumimoji="0" sz="1800" b="1" i="0" u="none" strike="noStrike" kern="0" cap="none" spc="0" normalizeH="0" baseline="0" noProof="0" dirty="0">
                <a:ln>
                  <a:noFill/>
                </a:ln>
                <a:solidFill>
                  <a:srgbClr val="FFFFFF"/>
                </a:solidFill>
                <a:effectLst/>
                <a:uLnTx/>
                <a:uFillTx/>
                <a:latin typeface="Segoe UI"/>
                <a:cs typeface="Segoe UI"/>
              </a:rPr>
              <a:t>Preparation</a:t>
            </a:r>
            <a:r>
              <a:rPr kumimoji="0" sz="1800" b="1" i="0" u="none" strike="noStrike" kern="0" cap="none" spc="-35" normalizeH="0" baseline="0" noProof="0" dirty="0">
                <a:ln>
                  <a:noFill/>
                </a:ln>
                <a:solidFill>
                  <a:srgbClr val="FFFFFF"/>
                </a:solidFill>
                <a:effectLst/>
                <a:uLnTx/>
                <a:uFillTx/>
                <a:latin typeface="Segoe UI"/>
                <a:cs typeface="Segoe UI"/>
              </a:rPr>
              <a:t> </a:t>
            </a:r>
            <a:r>
              <a:rPr kumimoji="0" sz="1800" b="1" i="0" u="none" strike="noStrike" kern="0" cap="none" spc="0" normalizeH="0" baseline="0" noProof="0" dirty="0">
                <a:ln>
                  <a:noFill/>
                </a:ln>
                <a:solidFill>
                  <a:srgbClr val="FFFFFF"/>
                </a:solidFill>
                <a:effectLst/>
                <a:uLnTx/>
                <a:uFillTx/>
                <a:latin typeface="Segoe UI"/>
                <a:cs typeface="Segoe UI"/>
              </a:rPr>
              <a:t>&amp; </a:t>
            </a:r>
            <a:r>
              <a:rPr kumimoji="0" sz="1800" b="1" i="0" u="none" strike="noStrike" kern="0" cap="none" spc="-10" normalizeH="0" baseline="0" noProof="0" dirty="0">
                <a:ln>
                  <a:noFill/>
                </a:ln>
                <a:solidFill>
                  <a:srgbClr val="FFFFFF"/>
                </a:solidFill>
                <a:effectLst/>
                <a:uLnTx/>
                <a:uFillTx/>
                <a:latin typeface="Segoe UI"/>
                <a:cs typeface="Segoe UI"/>
              </a:rPr>
              <a:t>pre-screening</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53" name="object 53"/>
          <p:cNvSpPr txBox="1"/>
          <p:nvPr/>
        </p:nvSpPr>
        <p:spPr>
          <a:xfrm>
            <a:off x="389381" y="1946910"/>
            <a:ext cx="2421890" cy="620395"/>
          </a:xfrm>
          <a:prstGeom prst="rect">
            <a:avLst/>
          </a:prstGeom>
          <a:solidFill>
            <a:srgbClr val="0056B8"/>
          </a:solidFill>
          <a:ln w="25908">
            <a:solidFill>
              <a:srgbClr val="001F4B"/>
            </a:solidFill>
          </a:ln>
        </p:spPr>
        <p:txBody>
          <a:bodyPr vert="horz" wrap="square" lIns="0" tIns="167005" rIns="0" bIns="0" rtlCol="0">
            <a:spAutoFit/>
          </a:bodyPr>
          <a:lstStyle/>
          <a:p>
            <a:pPr marL="527685" marR="0" lvl="0" indent="0" defTabSz="914400" eaLnBrk="1" fontAlgn="auto" latinLnBrk="0" hangingPunct="1">
              <a:lnSpc>
                <a:spcPct val="100000"/>
              </a:lnSpc>
              <a:spcBef>
                <a:spcPts val="131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Segoe UI"/>
                <a:cs typeface="Segoe UI"/>
              </a:rPr>
              <a:t>Project</a:t>
            </a:r>
            <a:r>
              <a:rPr kumimoji="0" sz="1800" b="1" i="0" u="none" strike="noStrike" kern="0" cap="none" spc="-35" normalizeH="0" baseline="0" noProof="0" dirty="0">
                <a:ln>
                  <a:noFill/>
                </a:ln>
                <a:solidFill>
                  <a:srgbClr val="FFFFFF"/>
                </a:solidFill>
                <a:effectLst/>
                <a:uLnTx/>
                <a:uFillTx/>
                <a:latin typeface="Segoe UI"/>
                <a:cs typeface="Segoe UI"/>
              </a:rPr>
              <a:t> </a:t>
            </a:r>
            <a:r>
              <a:rPr kumimoji="0" sz="1800" b="1" i="0" u="none" strike="noStrike" kern="0" cap="none" spc="-20" normalizeH="0" baseline="0" noProof="0" dirty="0">
                <a:ln>
                  <a:noFill/>
                </a:ln>
                <a:solidFill>
                  <a:srgbClr val="FFFFFF"/>
                </a:solidFill>
                <a:effectLst/>
                <a:uLnTx/>
                <a:uFillTx/>
                <a:latin typeface="Segoe UI"/>
                <a:cs typeface="Segoe UI"/>
              </a:rPr>
              <a:t>team</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54" name="object 54"/>
          <p:cNvSpPr txBox="1"/>
          <p:nvPr/>
        </p:nvSpPr>
        <p:spPr>
          <a:xfrm>
            <a:off x="2835401" y="5045202"/>
            <a:ext cx="2421890" cy="622300"/>
          </a:xfrm>
          <a:prstGeom prst="rect">
            <a:avLst/>
          </a:prstGeom>
          <a:solidFill>
            <a:srgbClr val="00BE6E"/>
          </a:solidFill>
          <a:ln w="25907">
            <a:solidFill>
              <a:srgbClr val="004F2B"/>
            </a:solidFill>
          </a:ln>
        </p:spPr>
        <p:txBody>
          <a:bodyPr vert="horz" wrap="square" lIns="0" tIns="167640" rIns="0" bIns="0" rtlCol="0">
            <a:spAutoFit/>
          </a:bodyPr>
          <a:lstStyle/>
          <a:p>
            <a:pPr marL="441959" marR="0" lvl="0" indent="0" defTabSz="914400" eaLnBrk="1" fontAlgn="auto" latinLnBrk="0" hangingPunct="1">
              <a:lnSpc>
                <a:spcPct val="100000"/>
              </a:lnSpc>
              <a:spcBef>
                <a:spcPts val="132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Segoe UI"/>
                <a:cs typeface="Segoe UI"/>
              </a:rPr>
              <a:t>Expert</a:t>
            </a:r>
            <a:r>
              <a:rPr kumimoji="0" sz="1800" b="1" i="0" u="none" strike="noStrike" kern="0" cap="none" spc="45" normalizeH="0" baseline="0" noProof="0" dirty="0">
                <a:ln>
                  <a:noFill/>
                </a:ln>
                <a:solidFill>
                  <a:srgbClr val="FFFFFF"/>
                </a:solidFill>
                <a:effectLst/>
                <a:uLnTx/>
                <a:uFillTx/>
                <a:latin typeface="Segoe UI"/>
                <a:cs typeface="Segoe UI"/>
              </a:rPr>
              <a:t> </a:t>
            </a:r>
            <a:r>
              <a:rPr kumimoji="0" sz="1800" b="1" i="0" u="none" strike="noStrike" kern="0" cap="none" spc="-10" normalizeH="0" baseline="0" noProof="0" dirty="0">
                <a:ln>
                  <a:noFill/>
                </a:ln>
                <a:solidFill>
                  <a:srgbClr val="FFFFFF"/>
                </a:solidFill>
                <a:effectLst/>
                <a:uLnTx/>
                <a:uFillTx/>
                <a:latin typeface="Segoe UI"/>
                <a:cs typeface="Segoe UI"/>
              </a:rPr>
              <a:t>Groups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55" name="object 55"/>
          <p:cNvSpPr txBox="1"/>
          <p:nvPr/>
        </p:nvSpPr>
        <p:spPr>
          <a:xfrm>
            <a:off x="5417058" y="5651753"/>
            <a:ext cx="2421890" cy="645160"/>
          </a:xfrm>
          <a:prstGeom prst="rect">
            <a:avLst/>
          </a:prstGeom>
          <a:solidFill>
            <a:srgbClr val="D3308B"/>
          </a:solidFill>
          <a:ln w="25907">
            <a:solidFill>
              <a:srgbClr val="580E38"/>
            </a:solidFill>
          </a:ln>
        </p:spPr>
        <p:txBody>
          <a:bodyPr vert="horz" wrap="square" lIns="0" tIns="179705" rIns="0" bIns="0" rtlCol="0">
            <a:spAutoFit/>
          </a:bodyPr>
          <a:lstStyle/>
          <a:p>
            <a:pPr marL="518795" marR="0" lvl="0" indent="0" defTabSz="914400" eaLnBrk="1" fontAlgn="auto" latinLnBrk="0" hangingPunct="1">
              <a:lnSpc>
                <a:spcPct val="100000"/>
              </a:lnSpc>
              <a:spcBef>
                <a:spcPts val="1415"/>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Segoe UI"/>
                <a:cs typeface="Segoe UI"/>
              </a:rPr>
              <a:t>Stakeholders</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grpSp>
        <p:nvGrpSpPr>
          <p:cNvPr id="56" name="object 56"/>
          <p:cNvGrpSpPr/>
          <p:nvPr/>
        </p:nvGrpSpPr>
        <p:grpSpPr>
          <a:xfrm>
            <a:off x="7825740" y="5315711"/>
            <a:ext cx="3363595" cy="1318260"/>
            <a:chOff x="7825740" y="5315711"/>
            <a:chExt cx="3363595" cy="1318260"/>
          </a:xfrm>
        </p:grpSpPr>
        <p:sp>
          <p:nvSpPr>
            <p:cNvPr id="57" name="object 57"/>
            <p:cNvSpPr/>
            <p:nvPr/>
          </p:nvSpPr>
          <p:spPr>
            <a:xfrm>
              <a:off x="7838694" y="5328665"/>
              <a:ext cx="3337560" cy="1292860"/>
            </a:xfrm>
            <a:custGeom>
              <a:avLst/>
              <a:gdLst/>
              <a:ahLst/>
              <a:cxnLst/>
              <a:rect l="l" t="t" r="r" b="b"/>
              <a:pathLst>
                <a:path w="3337559" h="1292859">
                  <a:moveTo>
                    <a:pt x="2691383" y="0"/>
                  </a:moveTo>
                  <a:lnTo>
                    <a:pt x="2691383" y="323088"/>
                  </a:lnTo>
                  <a:lnTo>
                    <a:pt x="0" y="323088"/>
                  </a:lnTo>
                  <a:lnTo>
                    <a:pt x="0" y="969264"/>
                  </a:lnTo>
                  <a:lnTo>
                    <a:pt x="2691383" y="969264"/>
                  </a:lnTo>
                  <a:lnTo>
                    <a:pt x="2691383" y="1292352"/>
                  </a:lnTo>
                  <a:lnTo>
                    <a:pt x="3337559" y="646176"/>
                  </a:lnTo>
                  <a:lnTo>
                    <a:pt x="2691383" y="0"/>
                  </a:lnTo>
                  <a:close/>
                </a:path>
              </a:pathLst>
            </a:custGeom>
            <a:solidFill>
              <a:srgbClr val="D330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7838694" y="5328665"/>
              <a:ext cx="3337560" cy="1292860"/>
            </a:xfrm>
            <a:custGeom>
              <a:avLst/>
              <a:gdLst/>
              <a:ahLst/>
              <a:cxnLst/>
              <a:rect l="l" t="t" r="r" b="b"/>
              <a:pathLst>
                <a:path w="3337559" h="1292859">
                  <a:moveTo>
                    <a:pt x="0" y="323088"/>
                  </a:moveTo>
                  <a:lnTo>
                    <a:pt x="2691383" y="323088"/>
                  </a:lnTo>
                  <a:lnTo>
                    <a:pt x="2691383" y="0"/>
                  </a:lnTo>
                  <a:lnTo>
                    <a:pt x="3337559" y="646176"/>
                  </a:lnTo>
                  <a:lnTo>
                    <a:pt x="2691383" y="1292352"/>
                  </a:lnTo>
                  <a:lnTo>
                    <a:pt x="2691383" y="969264"/>
                  </a:lnTo>
                  <a:lnTo>
                    <a:pt x="0" y="969264"/>
                  </a:lnTo>
                  <a:lnTo>
                    <a:pt x="0" y="323088"/>
                  </a:lnTo>
                  <a:close/>
                </a:path>
              </a:pathLst>
            </a:custGeom>
            <a:ln w="25908">
              <a:solidFill>
                <a:srgbClr val="580E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9" name="object 59"/>
          <p:cNvSpPr txBox="1"/>
          <p:nvPr/>
        </p:nvSpPr>
        <p:spPr>
          <a:xfrm>
            <a:off x="8701785" y="5819038"/>
            <a:ext cx="128905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Segoe UI"/>
                <a:cs typeface="Segoe UI"/>
              </a:rPr>
              <a:t>Preparation</a:t>
            </a:r>
            <a:endParaRPr kumimoji="0" sz="1800" b="0" i="0" u="none" strike="noStrike" kern="0" cap="none" spc="0" normalizeH="0" baseline="0" noProof="0">
              <a:ln>
                <a:noFill/>
              </a:ln>
              <a:solidFill>
                <a:sysClr val="windowText" lastClr="000000"/>
              </a:solidFill>
              <a:effectLst/>
              <a:uLnTx/>
              <a:uFillTx/>
              <a:latin typeface="Segoe UI"/>
              <a:cs typeface="Segoe UI"/>
            </a:endParaRPr>
          </a:p>
        </p:txBody>
      </p:sp>
      <p:sp>
        <p:nvSpPr>
          <p:cNvPr id="60" name="object 60"/>
          <p:cNvSpPr/>
          <p:nvPr/>
        </p:nvSpPr>
        <p:spPr>
          <a:xfrm>
            <a:off x="5043678" y="2867405"/>
            <a:ext cx="2421890" cy="2077720"/>
          </a:xfrm>
          <a:custGeom>
            <a:avLst/>
            <a:gdLst/>
            <a:ahLst/>
            <a:cxnLst/>
            <a:rect l="l" t="t" r="r" b="b"/>
            <a:pathLst>
              <a:path w="2421890" h="2077720">
                <a:moveTo>
                  <a:pt x="0" y="346202"/>
                </a:moveTo>
                <a:lnTo>
                  <a:pt x="3159" y="299211"/>
                </a:lnTo>
                <a:lnTo>
                  <a:pt x="12362" y="254146"/>
                </a:lnTo>
                <a:lnTo>
                  <a:pt x="27197" y="211419"/>
                </a:lnTo>
                <a:lnTo>
                  <a:pt x="47253" y="171440"/>
                </a:lnTo>
                <a:lnTo>
                  <a:pt x="72117" y="134622"/>
                </a:lnTo>
                <a:lnTo>
                  <a:pt x="101377" y="101377"/>
                </a:lnTo>
                <a:lnTo>
                  <a:pt x="134622" y="72117"/>
                </a:lnTo>
                <a:lnTo>
                  <a:pt x="171440" y="47253"/>
                </a:lnTo>
                <a:lnTo>
                  <a:pt x="211419" y="27197"/>
                </a:lnTo>
                <a:lnTo>
                  <a:pt x="254146" y="12362"/>
                </a:lnTo>
                <a:lnTo>
                  <a:pt x="299211" y="3159"/>
                </a:lnTo>
                <a:lnTo>
                  <a:pt x="346201" y="0"/>
                </a:lnTo>
                <a:lnTo>
                  <a:pt x="2075433" y="0"/>
                </a:lnTo>
                <a:lnTo>
                  <a:pt x="2122397" y="3159"/>
                </a:lnTo>
                <a:lnTo>
                  <a:pt x="2167444" y="12362"/>
                </a:lnTo>
                <a:lnTo>
                  <a:pt x="2210163" y="27197"/>
                </a:lnTo>
                <a:lnTo>
                  <a:pt x="2250138" y="47253"/>
                </a:lnTo>
                <a:lnTo>
                  <a:pt x="2286959" y="72117"/>
                </a:lnTo>
                <a:lnTo>
                  <a:pt x="2320210" y="101377"/>
                </a:lnTo>
                <a:lnTo>
                  <a:pt x="2349480" y="134622"/>
                </a:lnTo>
                <a:lnTo>
                  <a:pt x="2374354" y="171440"/>
                </a:lnTo>
                <a:lnTo>
                  <a:pt x="2394420" y="211419"/>
                </a:lnTo>
                <a:lnTo>
                  <a:pt x="2409264" y="254146"/>
                </a:lnTo>
                <a:lnTo>
                  <a:pt x="2418474" y="299211"/>
                </a:lnTo>
                <a:lnTo>
                  <a:pt x="2421636" y="346202"/>
                </a:lnTo>
                <a:lnTo>
                  <a:pt x="2421636" y="1731010"/>
                </a:lnTo>
                <a:lnTo>
                  <a:pt x="2418474" y="1778000"/>
                </a:lnTo>
                <a:lnTo>
                  <a:pt x="2409264" y="1823065"/>
                </a:lnTo>
                <a:lnTo>
                  <a:pt x="2394420" y="1865792"/>
                </a:lnTo>
                <a:lnTo>
                  <a:pt x="2374354" y="1905771"/>
                </a:lnTo>
                <a:lnTo>
                  <a:pt x="2349480" y="1942589"/>
                </a:lnTo>
                <a:lnTo>
                  <a:pt x="2320210" y="1975834"/>
                </a:lnTo>
                <a:lnTo>
                  <a:pt x="2286959" y="2005094"/>
                </a:lnTo>
                <a:lnTo>
                  <a:pt x="2250138" y="2029958"/>
                </a:lnTo>
                <a:lnTo>
                  <a:pt x="2210163" y="2050014"/>
                </a:lnTo>
                <a:lnTo>
                  <a:pt x="2167444" y="2064849"/>
                </a:lnTo>
                <a:lnTo>
                  <a:pt x="2122397" y="2074052"/>
                </a:lnTo>
                <a:lnTo>
                  <a:pt x="2075433" y="2077212"/>
                </a:lnTo>
                <a:lnTo>
                  <a:pt x="346201" y="2077212"/>
                </a:lnTo>
                <a:lnTo>
                  <a:pt x="299211" y="2074052"/>
                </a:lnTo>
                <a:lnTo>
                  <a:pt x="254146" y="2064849"/>
                </a:lnTo>
                <a:lnTo>
                  <a:pt x="211419" y="2050014"/>
                </a:lnTo>
                <a:lnTo>
                  <a:pt x="171440" y="2029958"/>
                </a:lnTo>
                <a:lnTo>
                  <a:pt x="134622" y="2005094"/>
                </a:lnTo>
                <a:lnTo>
                  <a:pt x="101377" y="1975834"/>
                </a:lnTo>
                <a:lnTo>
                  <a:pt x="72117" y="1942589"/>
                </a:lnTo>
                <a:lnTo>
                  <a:pt x="47253" y="1905771"/>
                </a:lnTo>
                <a:lnTo>
                  <a:pt x="27197" y="1865792"/>
                </a:lnTo>
                <a:lnTo>
                  <a:pt x="12362" y="1823065"/>
                </a:lnTo>
                <a:lnTo>
                  <a:pt x="3159" y="1778000"/>
                </a:lnTo>
                <a:lnTo>
                  <a:pt x="0" y="1731010"/>
                </a:lnTo>
                <a:lnTo>
                  <a:pt x="0" y="346202"/>
                </a:lnTo>
                <a:close/>
              </a:path>
            </a:pathLst>
          </a:custGeom>
          <a:ln w="25908">
            <a:solidFill>
              <a:srgbClr val="580E3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Slide Number Placeholder 60">
            <a:extLst>
              <a:ext uri="{FF2B5EF4-FFF2-40B4-BE49-F238E27FC236}">
                <a16:creationId xmlns:a16="http://schemas.microsoft.com/office/drawing/2014/main" id="{6260B547-75E7-1589-71CE-DC7293A60729}"/>
              </a:ext>
            </a:extLst>
          </p:cNvPr>
          <p:cNvSpPr>
            <a:spLocks noGrp="1"/>
          </p:cNvSpPr>
          <p:nvPr>
            <p:ph type="sldNum" sz="quarter" idx="7"/>
          </p:nvPr>
        </p:nvSpPr>
        <p:spPr/>
        <p:txBody>
          <a:bodyPr/>
          <a:lstStyle/>
          <a:p>
            <a:fld id="{B6F15528-21DE-4FAA-801E-634DDDAF4B2B}" type="slidenum">
              <a:rPr lang="en-GB" smtClean="0"/>
              <a:t>24</a:t>
            </a:fld>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1964" y="1985264"/>
            <a:ext cx="7818120" cy="862330"/>
          </a:xfrm>
          <a:prstGeom prst="rect">
            <a:avLst/>
          </a:prstGeom>
        </p:spPr>
        <p:txBody>
          <a:bodyPr vert="horz" wrap="square" lIns="0" tIns="12700" rIns="0" bIns="0" rtlCol="0">
            <a:spAutoFit/>
          </a:bodyPr>
          <a:lstStyle/>
          <a:p>
            <a:pPr marL="240665" marR="0" lvl="0" indent="-227965" defTabSz="914400" eaLnBrk="1" fontAlgn="auto" latinLnBrk="0" hangingPunct="1">
              <a:lnSpc>
                <a:spcPct val="100000"/>
              </a:lnSpc>
              <a:spcBef>
                <a:spcPts val="100"/>
              </a:spcBef>
              <a:spcAft>
                <a:spcPts val="0"/>
              </a:spcAft>
              <a:buClrTx/>
              <a:buSzTx/>
              <a:buFontTx/>
              <a:buChar char="•"/>
              <a:tabLst>
                <a:tab pos="240665" algn="l"/>
              </a:tabLst>
              <a:defRPr/>
            </a:pPr>
            <a:r>
              <a:rPr kumimoji="0" sz="2100" b="0" i="0" u="none" strike="noStrike" kern="0" cap="none" spc="0" normalizeH="0" baseline="0" noProof="0" dirty="0">
                <a:ln>
                  <a:noFill/>
                </a:ln>
                <a:solidFill>
                  <a:srgbClr val="252525"/>
                </a:solidFill>
                <a:effectLst/>
                <a:uLnTx/>
                <a:uFillTx/>
                <a:latin typeface="Arial MT"/>
                <a:cs typeface="Arial MT"/>
              </a:rPr>
              <a:t>Pilot</a:t>
            </a:r>
            <a:r>
              <a:rPr kumimoji="0" sz="2100" b="0" i="0" u="none" strike="noStrike" kern="0" cap="none" spc="-4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outline</a:t>
            </a:r>
            <a:r>
              <a:rPr kumimoji="0" sz="2100" b="0" i="0" u="none" strike="noStrike" kern="0" cap="none" spc="-5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endorsed</a:t>
            </a:r>
            <a:r>
              <a:rPr kumimoji="0" sz="2100" b="0" i="0" u="none" strike="noStrike" kern="0" cap="none" spc="-4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by</a:t>
            </a:r>
            <a:r>
              <a:rPr kumimoji="0" sz="2100" b="0" i="0" u="none" strike="noStrike" kern="0" cap="none" spc="-4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the</a:t>
            </a:r>
            <a:r>
              <a:rPr kumimoji="0" sz="2100" b="0" i="0" u="none" strike="noStrike" kern="0" cap="none" spc="-3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COMBINE</a:t>
            </a:r>
            <a:r>
              <a:rPr kumimoji="0" sz="2100" b="0" i="0" u="none" strike="noStrike" kern="0" cap="none" spc="-25" normalizeH="0" baseline="0" noProof="0" dirty="0">
                <a:ln>
                  <a:noFill/>
                </a:ln>
                <a:solidFill>
                  <a:srgbClr val="252525"/>
                </a:solidFill>
                <a:effectLst/>
                <a:uLnTx/>
                <a:uFillTx/>
                <a:latin typeface="Arial MT"/>
                <a:cs typeface="Arial MT"/>
              </a:rPr>
              <a:t> </a:t>
            </a:r>
            <a:r>
              <a:rPr kumimoji="0" sz="2100" b="0" i="0" u="none" strike="noStrike" kern="0" cap="none" spc="-10" normalizeH="0" baseline="0" noProof="0" dirty="0">
                <a:ln>
                  <a:noFill/>
                </a:ln>
                <a:solidFill>
                  <a:srgbClr val="252525"/>
                </a:solidFill>
                <a:effectLst/>
                <a:uLnTx/>
                <a:uFillTx/>
                <a:latin typeface="Arial MT"/>
                <a:cs typeface="Arial MT"/>
              </a:rPr>
              <a:t>governance</a:t>
            </a:r>
            <a:endParaRPr kumimoji="0" sz="2100" b="0" i="0" u="none" strike="noStrike" kern="0" cap="none" spc="0" normalizeH="0" baseline="0" noProof="0">
              <a:ln>
                <a:noFill/>
              </a:ln>
              <a:solidFill>
                <a:sysClr val="windowText" lastClr="000000"/>
              </a:solidFill>
              <a:effectLst/>
              <a:uLnTx/>
              <a:uFillTx/>
              <a:latin typeface="Arial MT"/>
              <a:cs typeface="Arial MT"/>
            </a:endParaRPr>
          </a:p>
          <a:p>
            <a:pPr marL="240665" marR="0" lvl="0" indent="-227965" defTabSz="914400" eaLnBrk="1" fontAlgn="auto" latinLnBrk="0" hangingPunct="1">
              <a:lnSpc>
                <a:spcPct val="100000"/>
              </a:lnSpc>
              <a:spcBef>
                <a:spcPts val="1545"/>
              </a:spcBef>
              <a:spcAft>
                <a:spcPts val="0"/>
              </a:spcAft>
              <a:buClrTx/>
              <a:buSzTx/>
              <a:buFontTx/>
              <a:buChar char="•"/>
              <a:tabLst>
                <a:tab pos="240665" algn="l"/>
              </a:tabLst>
              <a:defRPr/>
            </a:pPr>
            <a:r>
              <a:rPr kumimoji="0" sz="2100" b="0" i="0" u="none" strike="noStrike" kern="0" cap="none" spc="0" normalizeH="0" baseline="0" noProof="0" dirty="0">
                <a:ln>
                  <a:noFill/>
                </a:ln>
                <a:solidFill>
                  <a:srgbClr val="252525"/>
                </a:solidFill>
                <a:effectLst/>
                <a:uLnTx/>
                <a:uFillTx/>
                <a:latin typeface="Arial MT"/>
                <a:cs typeface="Arial MT"/>
              </a:rPr>
              <a:t>Sponsor</a:t>
            </a:r>
            <a:r>
              <a:rPr kumimoji="0" sz="2100" b="0" i="0" u="none" strike="noStrike" kern="0" cap="none" spc="-6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webinar</a:t>
            </a:r>
            <a:r>
              <a:rPr kumimoji="0" sz="2100" b="0" i="0" u="none" strike="noStrike" kern="0" cap="none" spc="-6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planned</a:t>
            </a:r>
            <a:r>
              <a:rPr kumimoji="0" sz="2100" b="0" i="0" u="none" strike="noStrike" kern="0" cap="none" spc="-6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Jun</a:t>
            </a:r>
            <a:r>
              <a:rPr kumimoji="0" sz="2100" b="0" i="0" u="none" strike="noStrike" kern="0" cap="none" spc="-5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20th:</a:t>
            </a:r>
            <a:r>
              <a:rPr kumimoji="0" sz="2100" b="0" i="0" u="none" strike="noStrike" kern="0" cap="none" spc="-40" normalizeH="0" baseline="0" noProof="0" dirty="0">
                <a:ln>
                  <a:noFill/>
                </a:ln>
                <a:solidFill>
                  <a:srgbClr val="252525"/>
                </a:solidFill>
                <a:effectLst/>
                <a:uLnTx/>
                <a:uFillTx/>
                <a:latin typeface="Arial MT"/>
                <a:cs typeface="Arial MT"/>
              </a:rPr>
              <a:t> </a:t>
            </a:r>
            <a:r>
              <a:rPr kumimoji="0" sz="21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Save</a:t>
            </a:r>
            <a:r>
              <a:rPr kumimoji="0" sz="2100" b="0" i="0" u="sng" strike="noStrike" kern="0" cap="none" spc="-35" normalizeH="0" baseline="0" noProof="0" dirty="0">
                <a:ln>
                  <a:noFill/>
                </a:ln>
                <a:solidFill>
                  <a:srgbClr val="006DAC"/>
                </a:solidFill>
                <a:effectLst/>
                <a:uLnTx/>
                <a:uFill>
                  <a:solidFill>
                    <a:srgbClr val="006DAC"/>
                  </a:solidFill>
                </a:uFill>
                <a:latin typeface="Calibri"/>
                <a:cs typeface="Calibri"/>
                <a:hlinkClick r:id="rId2"/>
              </a:rPr>
              <a:t> </a:t>
            </a:r>
            <a:r>
              <a:rPr kumimoji="0" sz="21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the</a:t>
            </a:r>
            <a:r>
              <a:rPr kumimoji="0" sz="2100" b="0" i="0" u="sng" strike="noStrike" kern="0" cap="none" spc="-35" normalizeH="0" baseline="0" noProof="0" dirty="0">
                <a:ln>
                  <a:noFill/>
                </a:ln>
                <a:solidFill>
                  <a:srgbClr val="006DAC"/>
                </a:solidFill>
                <a:effectLst/>
                <a:uLnTx/>
                <a:uFill>
                  <a:solidFill>
                    <a:srgbClr val="006DAC"/>
                  </a:solidFill>
                </a:uFill>
                <a:latin typeface="Calibri"/>
                <a:cs typeface="Calibri"/>
                <a:hlinkClick r:id="rId2"/>
              </a:rPr>
              <a:t> </a:t>
            </a:r>
            <a:r>
              <a:rPr kumimoji="0" sz="21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date</a:t>
            </a:r>
            <a:r>
              <a:rPr kumimoji="0" sz="2100" b="0" i="0" u="sng" strike="noStrike" kern="0" cap="none" spc="-45" normalizeH="0" baseline="0" noProof="0" dirty="0">
                <a:ln>
                  <a:noFill/>
                </a:ln>
                <a:solidFill>
                  <a:srgbClr val="006DAC"/>
                </a:solidFill>
                <a:effectLst/>
                <a:uLnTx/>
                <a:uFill>
                  <a:solidFill>
                    <a:srgbClr val="006DAC"/>
                  </a:solidFill>
                </a:uFill>
                <a:latin typeface="Calibri"/>
                <a:cs typeface="Calibri"/>
                <a:hlinkClick r:id="rId2"/>
              </a:rPr>
              <a:t> </a:t>
            </a:r>
            <a:r>
              <a:rPr kumimoji="0" sz="21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post</a:t>
            </a:r>
            <a:r>
              <a:rPr kumimoji="0" sz="2100" b="0" i="0" u="sng" strike="noStrike" kern="0" cap="none" spc="-30" normalizeH="0" baseline="0" noProof="0" dirty="0">
                <a:ln>
                  <a:noFill/>
                </a:ln>
                <a:solidFill>
                  <a:srgbClr val="006DAC"/>
                </a:solidFill>
                <a:effectLst/>
                <a:uLnTx/>
                <a:uFill>
                  <a:solidFill>
                    <a:srgbClr val="006DAC"/>
                  </a:solidFill>
                </a:uFill>
                <a:latin typeface="Calibri"/>
                <a:cs typeface="Calibri"/>
                <a:hlinkClick r:id="rId2"/>
              </a:rPr>
              <a:t> </a:t>
            </a:r>
            <a:r>
              <a:rPr kumimoji="0" sz="2100" b="0" i="0" u="sng" strike="noStrike" kern="0" cap="none" spc="0" normalizeH="0" baseline="0" noProof="0" dirty="0">
                <a:ln>
                  <a:noFill/>
                </a:ln>
                <a:solidFill>
                  <a:srgbClr val="006DAC"/>
                </a:solidFill>
                <a:effectLst/>
                <a:uLnTx/>
                <a:uFill>
                  <a:solidFill>
                    <a:srgbClr val="006DAC"/>
                  </a:solidFill>
                </a:uFill>
                <a:latin typeface="Calibri"/>
                <a:cs typeface="Calibri"/>
                <a:hlinkClick r:id="rId2"/>
              </a:rPr>
              <a:t>on</a:t>
            </a:r>
            <a:r>
              <a:rPr kumimoji="0" sz="2100" b="0" i="0" u="sng" strike="noStrike" kern="0" cap="none" spc="-40" normalizeH="0" baseline="0" noProof="0" dirty="0">
                <a:ln>
                  <a:noFill/>
                </a:ln>
                <a:solidFill>
                  <a:srgbClr val="006DAC"/>
                </a:solidFill>
                <a:effectLst/>
                <a:uLnTx/>
                <a:uFill>
                  <a:solidFill>
                    <a:srgbClr val="006DAC"/>
                  </a:solidFill>
                </a:uFill>
                <a:latin typeface="Calibri"/>
                <a:cs typeface="Calibri"/>
                <a:hlinkClick r:id="rId2"/>
              </a:rPr>
              <a:t> </a:t>
            </a:r>
            <a:r>
              <a:rPr kumimoji="0" sz="2100" b="0" i="0" u="sng" strike="noStrike" kern="0" cap="none" spc="-10" normalizeH="0" baseline="0" noProof="0" dirty="0">
                <a:ln>
                  <a:noFill/>
                </a:ln>
                <a:solidFill>
                  <a:srgbClr val="006DAC"/>
                </a:solidFill>
                <a:effectLst/>
                <a:uLnTx/>
                <a:uFill>
                  <a:solidFill>
                    <a:srgbClr val="006DAC"/>
                  </a:solidFill>
                </a:uFill>
                <a:latin typeface="Calibri"/>
                <a:cs typeface="Calibri"/>
                <a:hlinkClick r:id="rId2"/>
              </a:rPr>
              <a:t>LinkedIn</a:t>
            </a:r>
            <a:endParaRPr kumimoji="0" sz="2100" b="0" i="0" u="none" strike="noStrike" kern="0" cap="none" spc="0" normalizeH="0" baseline="0" noProof="0">
              <a:ln>
                <a:noFill/>
              </a:ln>
              <a:solidFill>
                <a:sysClr val="windowText" lastClr="000000"/>
              </a:solidFill>
              <a:effectLst/>
              <a:uLnTx/>
              <a:uFillTx/>
              <a:latin typeface="Calibri"/>
              <a:cs typeface="Calibri"/>
            </a:endParaRPr>
          </a:p>
        </p:txBody>
      </p:sp>
      <p:sp>
        <p:nvSpPr>
          <p:cNvPr id="3" name="object 3"/>
          <p:cNvSpPr txBox="1"/>
          <p:nvPr/>
        </p:nvSpPr>
        <p:spPr>
          <a:xfrm>
            <a:off x="556564" y="5649874"/>
            <a:ext cx="9806305" cy="345440"/>
          </a:xfrm>
          <a:prstGeom prst="rect">
            <a:avLst/>
          </a:prstGeom>
        </p:spPr>
        <p:txBody>
          <a:bodyPr vert="horz" wrap="square" lIns="0" tIns="12700" rIns="0" bIns="0" rtlCol="0">
            <a:spAutoFit/>
          </a:bodyPr>
          <a:lstStyle/>
          <a:p>
            <a:pPr marL="266065" marR="0" lvl="0" indent="-227965" defTabSz="914400" eaLnBrk="1" fontAlgn="auto" latinLnBrk="0" hangingPunct="1">
              <a:lnSpc>
                <a:spcPct val="100000"/>
              </a:lnSpc>
              <a:spcBef>
                <a:spcPts val="100"/>
              </a:spcBef>
              <a:spcAft>
                <a:spcPts val="0"/>
              </a:spcAft>
              <a:buClrTx/>
              <a:buSzTx/>
              <a:buFontTx/>
              <a:buChar char="•"/>
              <a:tabLst>
                <a:tab pos="266065" algn="l"/>
              </a:tabLst>
              <a:defRPr/>
            </a:pPr>
            <a:r>
              <a:rPr kumimoji="0" sz="2100" b="0" i="0" u="none" strike="noStrike" kern="0" cap="none" spc="0" normalizeH="0" baseline="0" noProof="0" dirty="0">
                <a:ln>
                  <a:noFill/>
                </a:ln>
                <a:solidFill>
                  <a:srgbClr val="252525"/>
                </a:solidFill>
                <a:effectLst/>
                <a:uLnTx/>
                <a:uFillTx/>
                <a:latin typeface="Arial MT"/>
                <a:cs typeface="Arial MT"/>
              </a:rPr>
              <a:t>Call</a:t>
            </a:r>
            <a:r>
              <a:rPr kumimoji="0" sz="2100" b="0" i="0" u="none" strike="noStrike" kern="0" cap="none" spc="-1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for</a:t>
            </a:r>
            <a:r>
              <a:rPr kumimoji="0" sz="2100" b="0" i="0" u="none" strike="noStrike" kern="0" cap="none" spc="-2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interest</a:t>
            </a:r>
            <a:r>
              <a:rPr kumimoji="0" sz="2100" b="0" i="0" u="none" strike="noStrike" kern="0" cap="none" spc="-1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of</a:t>
            </a:r>
            <a:r>
              <a:rPr kumimoji="0" sz="2100" b="0" i="0" u="none" strike="noStrike" kern="0" cap="none" spc="-1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application</a:t>
            </a:r>
            <a:r>
              <a:rPr kumimoji="0" sz="2100" b="0" i="0" u="none" strike="noStrike" kern="0" cap="none" spc="-4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expected</a:t>
            </a:r>
            <a:r>
              <a:rPr kumimoji="0" sz="2100" b="0" i="0" u="none" strike="noStrike" kern="0" cap="none" spc="-3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around</a:t>
            </a:r>
            <a:r>
              <a:rPr kumimoji="0" sz="2100" b="0" i="0" u="none" strike="noStrike" kern="0" cap="none" spc="-2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Jun</a:t>
            </a:r>
            <a:r>
              <a:rPr kumimoji="0" sz="2100" b="0" i="0" u="none" strike="noStrike" kern="0" cap="none" spc="-3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13</a:t>
            </a:r>
            <a:r>
              <a:rPr kumimoji="0" sz="2100" b="0" i="0" u="none" strike="noStrike" kern="0" cap="none" spc="0" normalizeH="0" baseline="25793" noProof="0" dirty="0">
                <a:ln>
                  <a:noFill/>
                </a:ln>
                <a:solidFill>
                  <a:srgbClr val="252525"/>
                </a:solidFill>
                <a:effectLst/>
                <a:uLnTx/>
                <a:uFillTx/>
                <a:latin typeface="Arial MT"/>
                <a:cs typeface="Arial MT"/>
              </a:rPr>
              <a:t>th</a:t>
            </a:r>
            <a:r>
              <a:rPr kumimoji="0" sz="2100" b="0" i="0" u="none" strike="noStrike" kern="0" cap="none" spc="262" normalizeH="0" baseline="25793"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a:t>
            </a:r>
            <a:r>
              <a:rPr kumimoji="0" sz="2100" b="0" i="0" u="none" strike="noStrike" kern="0" cap="none" spc="-1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at</a:t>
            </a:r>
            <a:r>
              <a:rPr kumimoji="0" sz="2100" b="0" i="0" u="none" strike="noStrike" kern="0" cap="none" spc="-2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COMBINE</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sng" strike="noStrike" kern="0" cap="none" spc="-10" normalizeH="0" baseline="0" noProof="0" dirty="0">
                <a:ln>
                  <a:noFill/>
                </a:ln>
                <a:solidFill>
                  <a:srgbClr val="006DAC"/>
                </a:solidFill>
                <a:effectLst/>
                <a:uLnTx/>
                <a:uFill>
                  <a:solidFill>
                    <a:srgbClr val="006DAC"/>
                  </a:solidFill>
                </a:uFill>
                <a:latin typeface="Arial MT"/>
                <a:cs typeface="Arial MT"/>
                <a:hlinkClick r:id="rId3"/>
              </a:rPr>
              <a:t>webpage</a:t>
            </a:r>
            <a:endParaRPr kumimoji="0" sz="2100" b="0" i="0" u="none" strike="noStrike" kern="0" cap="none" spc="0" normalizeH="0" baseline="0" noProof="0">
              <a:ln>
                <a:noFill/>
              </a:ln>
              <a:solidFill>
                <a:sysClr val="windowText" lastClr="000000"/>
              </a:solidFill>
              <a:effectLst/>
              <a:uLnTx/>
              <a:uFillTx/>
              <a:latin typeface="Arial MT"/>
              <a:cs typeface="Arial MT"/>
            </a:endParaRPr>
          </a:p>
        </p:txBody>
      </p:sp>
      <p:sp>
        <p:nvSpPr>
          <p:cNvPr id="4" name="object 4"/>
          <p:cNvSpPr txBox="1"/>
          <p:nvPr/>
        </p:nvSpPr>
        <p:spPr>
          <a:xfrm>
            <a:off x="11535536" y="6518554"/>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dirty="0">
                <a:ln>
                  <a:noFill/>
                </a:ln>
                <a:solidFill>
                  <a:srgbClr val="BEBEBE"/>
                </a:solidFill>
                <a:effectLst/>
                <a:uLnTx/>
                <a:uFillTx/>
                <a:latin typeface="Arial MT"/>
                <a:cs typeface="Arial MT"/>
              </a:rPr>
              <a:t>11</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Project 1</a:t>
            </a:r>
            <a:r>
              <a:rPr spc="-5" dirty="0"/>
              <a:t> </a:t>
            </a:r>
            <a:r>
              <a:rPr dirty="0"/>
              <a:t>–</a:t>
            </a:r>
            <a:r>
              <a:rPr spc="-5" dirty="0"/>
              <a:t> </a:t>
            </a:r>
            <a:r>
              <a:rPr dirty="0"/>
              <a:t>most recent </a:t>
            </a:r>
            <a:r>
              <a:rPr spc="-10" dirty="0"/>
              <a:t>information</a:t>
            </a:r>
          </a:p>
        </p:txBody>
      </p:sp>
      <p:pic>
        <p:nvPicPr>
          <p:cNvPr id="6" name="object 6"/>
          <p:cNvPicPr/>
          <p:nvPr/>
        </p:nvPicPr>
        <p:blipFill>
          <a:blip r:embed="rId4" cstate="print"/>
          <a:stretch>
            <a:fillRect/>
          </a:stretch>
        </p:blipFill>
        <p:spPr>
          <a:xfrm>
            <a:off x="864108" y="3092195"/>
            <a:ext cx="3887724" cy="2186940"/>
          </a:xfrm>
          <a:prstGeom prst="rect">
            <a:avLst/>
          </a:prstGeom>
        </p:spPr>
      </p:pic>
      <p:sp>
        <p:nvSpPr>
          <p:cNvPr id="7" name="object 7"/>
          <p:cNvSpPr txBox="1"/>
          <p:nvPr/>
        </p:nvSpPr>
        <p:spPr>
          <a:xfrm>
            <a:off x="5113020" y="2976372"/>
            <a:ext cx="6699884" cy="2463165"/>
          </a:xfrm>
          <a:prstGeom prst="rect">
            <a:avLst/>
          </a:prstGeom>
          <a:solidFill>
            <a:srgbClr val="DAEDF9"/>
          </a:solidFill>
        </p:spPr>
        <p:txBody>
          <a:bodyPr vert="horz" wrap="square" lIns="0" tIns="34925" rIns="0" bIns="0" rtlCol="0">
            <a:spAutoFit/>
          </a:bodyPr>
          <a:lstStyle/>
          <a:p>
            <a:pPr marL="92075" marR="227329" lvl="0" indent="0" defTabSz="914400" eaLnBrk="1" fontAlgn="auto" latinLnBrk="0" hangingPunct="1">
              <a:lnSpc>
                <a:spcPct val="100000"/>
              </a:lnSpc>
              <a:spcBef>
                <a:spcPts val="27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Following</a:t>
            </a:r>
            <a:r>
              <a:rPr kumimoji="0" sz="1400" b="0" i="0" u="none" strike="noStrike" kern="0" cap="none" spc="-7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the</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COMBINE</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programme</a:t>
            </a:r>
            <a:r>
              <a:rPr kumimoji="0" sz="1400" b="0" i="0" u="none" strike="noStrike" kern="0" cap="none" spc="-6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analysis</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report,</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the</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COMBINE</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PILOT</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on</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coordinated </a:t>
            </a:r>
            <a:r>
              <a:rPr kumimoji="0" sz="1400" b="0" i="0" u="none" strike="noStrike" kern="0" cap="none" spc="0" normalizeH="0" baseline="0" noProof="0" dirty="0">
                <a:ln>
                  <a:noFill/>
                </a:ln>
                <a:solidFill>
                  <a:sysClr val="windowText" lastClr="000000"/>
                </a:solidFill>
                <a:effectLst/>
                <a:uLnTx/>
                <a:uFillTx/>
                <a:latin typeface="Calibri"/>
                <a:cs typeface="Calibri"/>
              </a:rPr>
              <a:t>assessment</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is</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being</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launched.</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This</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initiative</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aims</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to</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streamline</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the</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review</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process</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25" normalizeH="0" baseline="0" noProof="0" dirty="0">
                <a:ln>
                  <a:noFill/>
                </a:ln>
                <a:solidFill>
                  <a:sysClr val="windowText" lastClr="000000"/>
                </a:solidFill>
                <a:effectLst/>
                <a:uLnTx/>
                <a:uFillTx/>
                <a:latin typeface="Calibri"/>
                <a:cs typeface="Calibri"/>
              </a:rPr>
              <a:t>for </a:t>
            </a:r>
            <a:r>
              <a:rPr kumimoji="0" sz="1400" b="0" i="0" u="none" strike="noStrike" kern="0" cap="none" spc="-10" normalizeH="0" baseline="0" noProof="0" dirty="0">
                <a:ln>
                  <a:noFill/>
                </a:ln>
                <a:solidFill>
                  <a:sysClr val="windowText" lastClr="000000"/>
                </a:solidFill>
                <a:effectLst/>
                <a:uLnTx/>
                <a:uFillTx/>
                <a:latin typeface="Calibri"/>
                <a:cs typeface="Calibri"/>
              </a:rPr>
              <a:t>multinational</a:t>
            </a:r>
            <a:r>
              <a:rPr kumimoji="0" sz="1400" b="0" i="0" u="none" strike="noStrike" kern="0" cap="none" spc="-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clinical</a:t>
            </a:r>
            <a:r>
              <a:rPr kumimoji="0" sz="1400" b="0" i="0" u="none" strike="noStrike" kern="0" cap="none" spc="-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trials</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with</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simultaneous</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performance</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study</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by</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synchronizing competent</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authority</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and</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ethics</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committee</a:t>
            </a:r>
            <a:r>
              <a:rPr kumimoji="0" sz="1400" b="0" i="0" u="none" strike="noStrike" kern="0" cap="none" spc="-5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reviews.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92075" marR="0" lvl="0" indent="0" defTabSz="914400" eaLnBrk="1" fontAlgn="auto" latinLnBrk="0" hangingPunct="1">
              <a:lnSpc>
                <a:spcPts val="1675"/>
              </a:lnSpc>
              <a:spcBef>
                <a:spcPts val="169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Segoe UI Emoji"/>
                <a:cs typeface="Segoe UI Emoji"/>
              </a:rPr>
              <a:t>🔑</a:t>
            </a:r>
            <a:r>
              <a:rPr kumimoji="0" sz="1400" b="0" i="0" u="none" strike="noStrike" kern="0" cap="none" spc="-100" normalizeH="0" baseline="0" noProof="0" dirty="0">
                <a:ln>
                  <a:noFill/>
                </a:ln>
                <a:solidFill>
                  <a:sysClr val="windowText" lastClr="000000"/>
                </a:solidFill>
                <a:effectLst/>
                <a:uLnTx/>
                <a:uFillTx/>
                <a:latin typeface="Segoe UI Emoji"/>
                <a:cs typeface="Segoe UI Emoji"/>
              </a:rPr>
              <a:t> </a:t>
            </a:r>
            <a:r>
              <a:rPr kumimoji="0" sz="1400" b="0" i="0" u="none" strike="noStrike" kern="0" cap="none" spc="0" normalizeH="0" baseline="0" noProof="0" dirty="0">
                <a:ln>
                  <a:noFill/>
                </a:ln>
                <a:solidFill>
                  <a:sysClr val="windowText" lastClr="000000"/>
                </a:solidFill>
                <a:effectLst/>
                <a:uLnTx/>
                <a:uFillTx/>
                <a:latin typeface="Calibri"/>
                <a:cs typeface="Calibri"/>
              </a:rPr>
              <a:t>Key</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Details:</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84150" marR="0" lvl="0" indent="-92075" defTabSz="914400" eaLnBrk="1" fontAlgn="auto" latinLnBrk="0" hangingPunct="1">
              <a:lnSpc>
                <a:spcPts val="1675"/>
              </a:lnSpc>
              <a:spcBef>
                <a:spcPts val="0"/>
              </a:spcBef>
              <a:spcAft>
                <a:spcPts val="0"/>
              </a:spcAft>
              <a:buClrTx/>
              <a:buSzTx/>
              <a:buFontTx/>
              <a:buChar char="-"/>
              <a:tabLst>
                <a:tab pos="1841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Learn</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about</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the</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pilot</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for</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the</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30" normalizeH="0" baseline="0" noProof="0" dirty="0">
                <a:ln>
                  <a:noFill/>
                </a:ln>
                <a:solidFill>
                  <a:sysClr val="windowText" lastClr="000000"/>
                </a:solidFill>
                <a:effectLst/>
                <a:uLnTx/>
                <a:uFillTx/>
                <a:latin typeface="Calibri"/>
                <a:cs typeface="Calibri"/>
              </a:rPr>
              <a:t>‘All-</a:t>
            </a:r>
            <a:r>
              <a:rPr kumimoji="0" sz="1400" b="0" i="0" u="none" strike="noStrike" kern="0" cap="none" spc="-10" normalizeH="0" baseline="0" noProof="0" dirty="0">
                <a:ln>
                  <a:noFill/>
                </a:ln>
                <a:solidFill>
                  <a:sysClr val="windowText" lastClr="000000"/>
                </a:solidFill>
                <a:effectLst/>
                <a:uLnTx/>
                <a:uFillTx/>
                <a:latin typeface="Calibri"/>
                <a:cs typeface="Calibri"/>
              </a:rPr>
              <a:t>in-</a:t>
            </a:r>
            <a:r>
              <a:rPr kumimoji="0" sz="1400" b="0" i="0" u="none" strike="noStrike" kern="0" cap="none" spc="0" normalizeH="0" baseline="0" noProof="0" dirty="0">
                <a:ln>
                  <a:noFill/>
                </a:ln>
                <a:solidFill>
                  <a:sysClr val="windowText" lastClr="000000"/>
                </a:solidFill>
                <a:effectLst/>
                <a:uLnTx/>
                <a:uFillTx/>
                <a:latin typeface="Calibri"/>
                <a:cs typeface="Calibri"/>
              </a:rPr>
              <a:t>One'</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procedure</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84150" marR="0" lvl="0" indent="-92075" defTabSz="914400" eaLnBrk="1" fontAlgn="auto" latinLnBrk="0" hangingPunct="1">
              <a:lnSpc>
                <a:spcPct val="100000"/>
              </a:lnSpc>
              <a:spcBef>
                <a:spcPts val="0"/>
              </a:spcBef>
              <a:spcAft>
                <a:spcPts val="0"/>
              </a:spcAft>
              <a:buClrTx/>
              <a:buSzTx/>
              <a:buFontTx/>
              <a:buChar char="-"/>
              <a:tabLst>
                <a:tab pos="184150"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Pilot</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Sponsor</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Guide</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will</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be</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published</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in</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June</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2025</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83515" marR="0" lvl="0" indent="-91440" defTabSz="914400" eaLnBrk="1" fontAlgn="auto" latinLnBrk="0" hangingPunct="1">
              <a:lnSpc>
                <a:spcPct val="100000"/>
              </a:lnSpc>
              <a:spcBef>
                <a:spcPts val="0"/>
              </a:spcBef>
              <a:spcAft>
                <a:spcPts val="0"/>
              </a:spcAft>
              <a:buClrTx/>
              <a:buSzTx/>
              <a:buFontTx/>
              <a:buChar char="-"/>
              <a:tabLst>
                <a:tab pos="183515" algn="l"/>
              </a:tabLst>
              <a:defRPr/>
            </a:pPr>
            <a:r>
              <a:rPr kumimoji="0" sz="1400" b="0" i="0" u="none" strike="noStrike" kern="0" cap="none" spc="0" normalizeH="0" baseline="0" noProof="0" dirty="0">
                <a:ln>
                  <a:noFill/>
                </a:ln>
                <a:solidFill>
                  <a:sysClr val="windowText" lastClr="000000"/>
                </a:solidFill>
                <a:effectLst/>
                <a:uLnTx/>
                <a:uFillTx/>
                <a:latin typeface="Calibri"/>
                <a:cs typeface="Calibri"/>
              </a:rPr>
              <a:t>Call</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for</a:t>
            </a:r>
            <a:r>
              <a:rPr kumimoji="0" sz="1400" b="0" i="0" u="none" strike="noStrike" kern="0" cap="none" spc="-45"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expression</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of</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interest</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will</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be</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published</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in</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June</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2025</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184150" marR="0" lvl="0" indent="-92075" defTabSz="914400" eaLnBrk="1" fontAlgn="auto" latinLnBrk="0" hangingPunct="1">
              <a:lnSpc>
                <a:spcPct val="100000"/>
              </a:lnSpc>
              <a:spcBef>
                <a:spcPts val="10"/>
              </a:spcBef>
              <a:spcAft>
                <a:spcPts val="0"/>
              </a:spcAft>
              <a:buClrTx/>
              <a:buSzTx/>
              <a:buFontTx/>
              <a:buChar char="-"/>
              <a:tabLst>
                <a:tab pos="184150" algn="l"/>
              </a:tabLst>
              <a:defRPr/>
            </a:pPr>
            <a:r>
              <a:rPr kumimoji="0" sz="1400" b="0" i="0" u="none" strike="noStrike" kern="0" cap="none" spc="-10" normalizeH="0" baseline="0" noProof="0" dirty="0">
                <a:ln>
                  <a:noFill/>
                </a:ln>
                <a:solidFill>
                  <a:sysClr val="windowText" lastClr="000000"/>
                </a:solidFill>
                <a:effectLst/>
                <a:uLnTx/>
                <a:uFillTx/>
                <a:latin typeface="Calibri"/>
                <a:cs typeface="Calibri"/>
              </a:rPr>
              <a:t>Webinar </a:t>
            </a:r>
            <a:r>
              <a:rPr kumimoji="0" sz="1400" b="0" i="0" u="none" strike="noStrike" kern="0" cap="none" spc="0" normalizeH="0" baseline="0" noProof="0" dirty="0">
                <a:ln>
                  <a:noFill/>
                </a:ln>
                <a:solidFill>
                  <a:sysClr val="windowText" lastClr="000000"/>
                </a:solidFill>
                <a:effectLst/>
                <a:uLnTx/>
                <a:uFillTx/>
                <a:latin typeface="Calibri"/>
                <a:cs typeface="Calibri"/>
              </a:rPr>
              <a:t>on</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20</a:t>
            </a:r>
            <a:r>
              <a:rPr kumimoji="0" sz="1400" b="0" i="0" u="none" strike="noStrike" kern="0" cap="none" spc="-4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June,</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14:00-</a:t>
            </a:r>
            <a:r>
              <a:rPr kumimoji="0" sz="1400" b="0" i="0" u="none" strike="noStrike" kern="0" cap="none" spc="0" normalizeH="0" baseline="0" noProof="0" dirty="0">
                <a:ln>
                  <a:noFill/>
                </a:ln>
                <a:solidFill>
                  <a:sysClr val="windowText" lastClr="000000"/>
                </a:solidFill>
                <a:effectLst/>
                <a:uLnTx/>
                <a:uFillTx/>
                <a:latin typeface="Calibri"/>
                <a:cs typeface="Calibri"/>
              </a:rPr>
              <a:t>16:00</a:t>
            </a:r>
            <a:r>
              <a:rPr kumimoji="0" sz="1400" b="0" i="0" u="none" strike="noStrike" kern="0" cap="none" spc="-1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CEST</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a:t>
            </a:r>
            <a:r>
              <a:rPr kumimoji="0" sz="1400" b="0" i="0" u="none" strike="noStrike" kern="0" cap="none" spc="-3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perfect</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for</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10" normalizeH="0" baseline="0" noProof="0" dirty="0">
                <a:ln>
                  <a:noFill/>
                </a:ln>
                <a:solidFill>
                  <a:sysClr val="windowText" lastClr="000000"/>
                </a:solidFill>
                <a:effectLst/>
                <a:uLnTx/>
                <a:uFillTx/>
                <a:latin typeface="Calibri"/>
                <a:cs typeface="Calibri"/>
              </a:rPr>
              <a:t>potential</a:t>
            </a:r>
            <a:r>
              <a:rPr kumimoji="0" sz="1400" b="0" i="0" u="none" strike="noStrike" kern="0" cap="none" spc="-1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sponsors.</a:t>
            </a:r>
            <a:r>
              <a:rPr kumimoji="0" sz="1400" b="0" i="0" u="none" strike="noStrike" kern="0" cap="none" spc="-50" normalizeH="0" baseline="0" noProof="0" dirty="0">
                <a:ln>
                  <a:noFill/>
                </a:ln>
                <a:solidFill>
                  <a:sysClr val="windowText" lastClr="000000"/>
                </a:solidFill>
                <a:effectLst/>
                <a:uLnTx/>
                <a:uFillTx/>
                <a:latin typeface="Calibri"/>
                <a:cs typeface="Calibri"/>
              </a:rPr>
              <a:t> </a:t>
            </a:r>
            <a:r>
              <a:rPr kumimoji="0" sz="1400" b="0" i="0" u="none" strike="noStrike" kern="0" cap="none" spc="-20" normalizeH="0" baseline="0" noProof="0" dirty="0">
                <a:ln>
                  <a:noFill/>
                </a:ln>
                <a:solidFill>
                  <a:sysClr val="windowText" lastClr="000000"/>
                </a:solidFill>
                <a:effectLst/>
                <a:uLnTx/>
                <a:uFillTx/>
                <a:latin typeface="Calibri"/>
                <a:cs typeface="Calibri"/>
              </a:rPr>
              <a:t>Tune</a:t>
            </a:r>
            <a:r>
              <a:rPr kumimoji="0" sz="1400" b="0" i="0" u="none" strike="noStrike" kern="0" cap="none" spc="-30"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in</a:t>
            </a:r>
            <a:r>
              <a:rPr kumimoji="0" sz="1400" b="0" i="0" u="none" strike="noStrike" kern="0" cap="none" spc="-25" normalizeH="0" baseline="0" noProof="0" dirty="0">
                <a:ln>
                  <a:noFill/>
                </a:ln>
                <a:solidFill>
                  <a:sysClr val="windowText" lastClr="000000"/>
                </a:solidFill>
                <a:effectLst/>
                <a:uLnTx/>
                <a:uFillTx/>
                <a:latin typeface="Calibri"/>
                <a:cs typeface="Calibri"/>
              </a:rPr>
              <a:t> </a:t>
            </a:r>
            <a:r>
              <a:rPr kumimoji="0" sz="1400" b="0" i="0" u="none" strike="noStrike" kern="0" cap="none" spc="0" normalizeH="0" baseline="0" noProof="0" dirty="0">
                <a:ln>
                  <a:noFill/>
                </a:ln>
                <a:solidFill>
                  <a:sysClr val="windowText" lastClr="000000"/>
                </a:solidFill>
                <a:effectLst/>
                <a:uLnTx/>
                <a:uFillTx/>
                <a:latin typeface="Calibri"/>
                <a:cs typeface="Calibri"/>
              </a:rPr>
              <a:t>here</a:t>
            </a:r>
            <a:r>
              <a:rPr kumimoji="0" sz="1400" b="0" i="0" u="none" strike="noStrike" kern="0" cap="none" spc="-20" normalizeH="0" baseline="0" noProof="0" dirty="0">
                <a:ln>
                  <a:noFill/>
                </a:ln>
                <a:solidFill>
                  <a:sysClr val="windowText" lastClr="000000"/>
                </a:solidFill>
                <a:effectLst/>
                <a:uLnTx/>
                <a:uFillTx/>
                <a:latin typeface="Calibri"/>
                <a:cs typeface="Calibri"/>
              </a:rPr>
              <a:t> </a:t>
            </a:r>
            <a:r>
              <a:rPr kumimoji="0" sz="1400" b="0" i="0" u="none" strike="noStrike" kern="0" cap="none" spc="-50" normalizeH="0" baseline="0" noProof="0" dirty="0">
                <a:ln>
                  <a:noFill/>
                </a:ln>
                <a:solidFill>
                  <a:sysClr val="windowText" lastClr="000000"/>
                </a:solidFill>
                <a:effectLst/>
                <a:uLnTx/>
                <a:uFillTx/>
                <a:latin typeface="Segoe UI Emoji"/>
                <a:cs typeface="Segoe UI Emoji"/>
              </a:rPr>
              <a:t>👇</a:t>
            </a:r>
            <a:endParaRPr kumimoji="0" sz="1400" b="0" i="0" u="none" strike="noStrike" kern="0" cap="none" spc="0" normalizeH="0" baseline="0" noProof="0">
              <a:ln>
                <a:noFill/>
              </a:ln>
              <a:solidFill>
                <a:sysClr val="windowText" lastClr="000000"/>
              </a:solidFill>
              <a:effectLst/>
              <a:uLnTx/>
              <a:uFillTx/>
              <a:latin typeface="Segoe UI Emoji"/>
              <a:cs typeface="Segoe UI Emoji"/>
            </a:endParaRPr>
          </a:p>
          <a:p>
            <a:pPr marL="92075" marR="0" lvl="0" indent="0" defTabSz="914400" eaLnBrk="1" fontAlgn="auto" latinLnBrk="0" hangingPunct="1">
              <a:lnSpc>
                <a:spcPct val="100000"/>
              </a:lnSpc>
              <a:spcBef>
                <a:spcPts val="0"/>
              </a:spcBef>
              <a:spcAft>
                <a:spcPts val="0"/>
              </a:spcAft>
              <a:buClrTx/>
              <a:buSzTx/>
              <a:buFontTx/>
              <a:buNone/>
              <a:tabLst/>
              <a:defRPr/>
            </a:pPr>
            <a:r>
              <a:rPr kumimoji="0" sz="1400" b="1" i="0" u="sng" strike="noStrike" kern="0" cap="none" spc="-10" normalizeH="0" baseline="0" noProof="0" dirty="0">
                <a:ln>
                  <a:noFill/>
                </a:ln>
                <a:solidFill>
                  <a:srgbClr val="006DAC"/>
                </a:solidFill>
                <a:effectLst/>
                <a:uLnTx/>
                <a:uFill>
                  <a:solidFill>
                    <a:srgbClr val="006DAC"/>
                  </a:solidFill>
                </a:uFill>
                <a:latin typeface="Calibri"/>
                <a:cs typeface="Calibri"/>
                <a:hlinkClick r:id="rId5"/>
              </a:rPr>
              <a:t>https://lnkd.in/eR_9bcRc</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8" name="Slide Number Placeholder 7">
            <a:extLst>
              <a:ext uri="{FF2B5EF4-FFF2-40B4-BE49-F238E27FC236}">
                <a16:creationId xmlns:a16="http://schemas.microsoft.com/office/drawing/2014/main" id="{F628F077-8E61-441B-E4BE-EC7A7D1A7CE4}"/>
              </a:ext>
            </a:extLst>
          </p:cNvPr>
          <p:cNvSpPr>
            <a:spLocks noGrp="1"/>
          </p:cNvSpPr>
          <p:nvPr>
            <p:ph type="sldNum" sz="quarter" idx="7"/>
          </p:nvPr>
        </p:nvSpPr>
        <p:spPr/>
        <p:txBody>
          <a:bodyPr/>
          <a:lstStyle/>
          <a:p>
            <a:fld id="{B6F15528-21DE-4FAA-801E-634DDDAF4B2B}"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695688" y="330708"/>
            <a:ext cx="2048255" cy="838200"/>
          </a:xfrm>
          <a:prstGeom prst="rect">
            <a:avLst/>
          </a:prstGeom>
        </p:spPr>
      </p:pic>
      <p:sp>
        <p:nvSpPr>
          <p:cNvPr id="3" name="object 3"/>
          <p:cNvSpPr txBox="1"/>
          <p:nvPr/>
        </p:nvSpPr>
        <p:spPr>
          <a:xfrm>
            <a:off x="11548236" y="6543265"/>
            <a:ext cx="140335" cy="142240"/>
          </a:xfrm>
          <a:prstGeom prst="rect">
            <a:avLst/>
          </a:prstGeom>
        </p:spPr>
        <p:txBody>
          <a:bodyPr vert="horz" wrap="square" lIns="0" tIns="0" rIns="0" bIns="0" rtlCol="0">
            <a:spAutoFit/>
          </a:bodyPr>
          <a:lstStyle/>
          <a:p>
            <a:pPr marL="0" marR="0" lvl="0" indent="0" defTabSz="914400" eaLnBrk="1" fontAlgn="auto" latinLnBrk="0" hangingPunct="1">
              <a:lnSpc>
                <a:spcPts val="1105"/>
              </a:lnSpc>
              <a:spcBef>
                <a:spcPts val="0"/>
              </a:spcBef>
              <a:spcAft>
                <a:spcPts val="0"/>
              </a:spcAft>
              <a:buClrTx/>
              <a:buSzTx/>
              <a:buFontTx/>
              <a:buNone/>
              <a:tabLst/>
              <a:defRPr/>
            </a:pPr>
            <a:r>
              <a:rPr kumimoji="0" sz="1000" b="0" i="0" u="none" strike="noStrike" kern="0" cap="none" spc="-25" normalizeH="0" baseline="0" noProof="0" dirty="0">
                <a:ln>
                  <a:noFill/>
                </a:ln>
                <a:solidFill>
                  <a:srgbClr val="BEBEBE"/>
                </a:solidFill>
                <a:effectLst/>
                <a:uLnTx/>
                <a:uFillTx/>
                <a:latin typeface="Arial MT"/>
                <a:cs typeface="Arial MT"/>
              </a:rPr>
              <a:t>12</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4" name="object 4"/>
          <p:cNvSpPr txBox="1">
            <a:spLocks noGrp="1"/>
          </p:cNvSpPr>
          <p:nvPr>
            <p:ph type="title"/>
          </p:nvPr>
        </p:nvSpPr>
        <p:spPr>
          <a:xfrm>
            <a:off x="581964" y="307975"/>
            <a:ext cx="7341234" cy="1068070"/>
          </a:xfrm>
          <a:prstGeom prst="rect">
            <a:avLst/>
          </a:prstGeom>
        </p:spPr>
        <p:txBody>
          <a:bodyPr vert="horz" wrap="square" lIns="0" tIns="74295" rIns="0" bIns="0" rtlCol="0">
            <a:spAutoFit/>
          </a:bodyPr>
          <a:lstStyle/>
          <a:p>
            <a:pPr marL="12700" marR="5080">
              <a:lnSpc>
                <a:spcPts val="3890"/>
              </a:lnSpc>
              <a:spcBef>
                <a:spcPts val="585"/>
              </a:spcBef>
              <a:tabLst>
                <a:tab pos="1816735" algn="l"/>
              </a:tabLst>
            </a:pPr>
            <a:r>
              <a:rPr spc="-10" dirty="0"/>
              <a:t>Project</a:t>
            </a:r>
            <a:r>
              <a:rPr dirty="0"/>
              <a:t>	2:</a:t>
            </a:r>
            <a:r>
              <a:rPr spc="-25" dirty="0"/>
              <a:t> </a:t>
            </a:r>
            <a:r>
              <a:rPr dirty="0"/>
              <a:t>‘Serious</a:t>
            </a:r>
            <a:r>
              <a:rPr spc="-20" dirty="0"/>
              <a:t> </a:t>
            </a:r>
            <a:r>
              <a:rPr dirty="0"/>
              <a:t>adverse</a:t>
            </a:r>
            <a:r>
              <a:rPr spc="-35" dirty="0"/>
              <a:t> </a:t>
            </a:r>
            <a:r>
              <a:rPr spc="-10" dirty="0"/>
              <a:t>event </a:t>
            </a:r>
            <a:r>
              <a:rPr dirty="0"/>
              <a:t>reporting</a:t>
            </a:r>
            <a:r>
              <a:rPr spc="-105" dirty="0"/>
              <a:t> </a:t>
            </a:r>
            <a:r>
              <a:rPr dirty="0"/>
              <a:t>across</a:t>
            </a:r>
            <a:r>
              <a:rPr spc="-90" dirty="0"/>
              <a:t> </a:t>
            </a:r>
            <a:r>
              <a:rPr spc="-10" dirty="0"/>
              <a:t>CTR/IVDR/MDR’</a:t>
            </a:r>
          </a:p>
        </p:txBody>
      </p:sp>
      <p:sp>
        <p:nvSpPr>
          <p:cNvPr id="5" name="object 5"/>
          <p:cNvSpPr txBox="1"/>
          <p:nvPr/>
        </p:nvSpPr>
        <p:spPr>
          <a:xfrm>
            <a:off x="9819131" y="6321552"/>
            <a:ext cx="1911350" cy="368935"/>
          </a:xfrm>
          <a:prstGeom prst="rect">
            <a:avLst/>
          </a:prstGeom>
          <a:solidFill>
            <a:srgbClr val="FFC000"/>
          </a:solidFill>
        </p:spPr>
        <p:txBody>
          <a:bodyPr vert="horz" wrap="square" lIns="0" tIns="31750" rIns="0" bIns="0" rtlCol="0">
            <a:spAutoFit/>
          </a:bodyPr>
          <a:lstStyle/>
          <a:p>
            <a:pPr marL="92710" marR="0" lvl="0" indent="0" defTabSz="914400" eaLnBrk="1" fontAlgn="auto" latinLnBrk="0" hangingPunct="1">
              <a:lnSpc>
                <a:spcPct val="100000"/>
              </a:lnSpc>
              <a:spcBef>
                <a:spcPts val="25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Initiated</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Feb</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2025</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7746872" y="6215278"/>
            <a:ext cx="1183005" cy="4527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7</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MS</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20" normalizeH="0" baseline="0" noProof="0" dirty="0">
                <a:ln>
                  <a:noFill/>
                </a:ln>
                <a:solidFill>
                  <a:sysClr val="windowText" lastClr="000000"/>
                </a:solidFill>
                <a:effectLst/>
                <a:uLnTx/>
                <a:uFillTx/>
                <a:latin typeface="Arial MT"/>
                <a:cs typeface="Arial MT"/>
              </a:rPr>
              <a:t>EMA,</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12</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participants</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7" name="object 7"/>
          <p:cNvGrpSpPr/>
          <p:nvPr/>
        </p:nvGrpSpPr>
        <p:grpSpPr>
          <a:xfrm>
            <a:off x="7746492" y="3134867"/>
            <a:ext cx="3956685" cy="3053080"/>
            <a:chOff x="7746492" y="3134867"/>
            <a:chExt cx="3956685" cy="3053080"/>
          </a:xfrm>
        </p:grpSpPr>
        <p:pic>
          <p:nvPicPr>
            <p:cNvPr id="8" name="object 8"/>
            <p:cNvPicPr/>
            <p:nvPr/>
          </p:nvPicPr>
          <p:blipFill>
            <a:blip r:embed="rId3" cstate="print"/>
            <a:stretch>
              <a:fillRect/>
            </a:stretch>
          </p:blipFill>
          <p:spPr>
            <a:xfrm>
              <a:off x="7746492" y="3134867"/>
              <a:ext cx="3956304" cy="3052572"/>
            </a:xfrm>
            <a:prstGeom prst="rect">
              <a:avLst/>
            </a:prstGeom>
          </p:spPr>
        </p:pic>
        <p:sp>
          <p:nvSpPr>
            <p:cNvPr id="9" name="object 9"/>
            <p:cNvSpPr/>
            <p:nvPr/>
          </p:nvSpPr>
          <p:spPr>
            <a:xfrm>
              <a:off x="9724771" y="3651757"/>
              <a:ext cx="1023619" cy="1023619"/>
            </a:xfrm>
            <a:custGeom>
              <a:avLst/>
              <a:gdLst/>
              <a:ahLst/>
              <a:cxnLst/>
              <a:rect l="l" t="t" r="r" b="b"/>
              <a:pathLst>
                <a:path w="1023620" h="1023620">
                  <a:moveTo>
                    <a:pt x="0" y="0"/>
                  </a:moveTo>
                  <a:lnTo>
                    <a:pt x="0" y="1023239"/>
                  </a:lnTo>
                  <a:lnTo>
                    <a:pt x="1023111" y="1023239"/>
                  </a:lnTo>
                  <a:lnTo>
                    <a:pt x="1021998" y="975067"/>
                  </a:lnTo>
                  <a:lnTo>
                    <a:pt x="1018690" y="927470"/>
                  </a:lnTo>
                  <a:lnTo>
                    <a:pt x="1013236" y="880495"/>
                  </a:lnTo>
                  <a:lnTo>
                    <a:pt x="1005686" y="834192"/>
                  </a:lnTo>
                  <a:lnTo>
                    <a:pt x="996089" y="788610"/>
                  </a:lnTo>
                  <a:lnTo>
                    <a:pt x="984494" y="743797"/>
                  </a:lnTo>
                  <a:lnTo>
                    <a:pt x="970950" y="699804"/>
                  </a:lnTo>
                  <a:lnTo>
                    <a:pt x="955506" y="656679"/>
                  </a:lnTo>
                  <a:lnTo>
                    <a:pt x="938212" y="614472"/>
                  </a:lnTo>
                  <a:lnTo>
                    <a:pt x="919117" y="573230"/>
                  </a:lnTo>
                  <a:lnTo>
                    <a:pt x="898269" y="533005"/>
                  </a:lnTo>
                  <a:lnTo>
                    <a:pt x="875718" y="493844"/>
                  </a:lnTo>
                  <a:lnTo>
                    <a:pt x="851513" y="455797"/>
                  </a:lnTo>
                  <a:lnTo>
                    <a:pt x="825703" y="418914"/>
                  </a:lnTo>
                  <a:lnTo>
                    <a:pt x="798337" y="383242"/>
                  </a:lnTo>
                  <a:lnTo>
                    <a:pt x="769465" y="348831"/>
                  </a:lnTo>
                  <a:lnTo>
                    <a:pt x="739135" y="315731"/>
                  </a:lnTo>
                  <a:lnTo>
                    <a:pt x="707397" y="283990"/>
                  </a:lnTo>
                  <a:lnTo>
                    <a:pt x="674300" y="253658"/>
                  </a:lnTo>
                  <a:lnTo>
                    <a:pt x="639893" y="224784"/>
                  </a:lnTo>
                  <a:lnTo>
                    <a:pt x="604225" y="197416"/>
                  </a:lnTo>
                  <a:lnTo>
                    <a:pt x="567345" y="171605"/>
                  </a:lnTo>
                  <a:lnTo>
                    <a:pt x="529303" y="147398"/>
                  </a:lnTo>
                  <a:lnTo>
                    <a:pt x="490147" y="124846"/>
                  </a:lnTo>
                  <a:lnTo>
                    <a:pt x="449927" y="103997"/>
                  </a:lnTo>
                  <a:lnTo>
                    <a:pt x="408692" y="84901"/>
                  </a:lnTo>
                  <a:lnTo>
                    <a:pt x="366490" y="67606"/>
                  </a:lnTo>
                  <a:lnTo>
                    <a:pt x="323372" y="52162"/>
                  </a:lnTo>
                  <a:lnTo>
                    <a:pt x="279386" y="38618"/>
                  </a:lnTo>
                  <a:lnTo>
                    <a:pt x="234581" y="27022"/>
                  </a:lnTo>
                  <a:lnTo>
                    <a:pt x="189007" y="17425"/>
                  </a:lnTo>
                  <a:lnTo>
                    <a:pt x="142713" y="9875"/>
                  </a:lnTo>
                  <a:lnTo>
                    <a:pt x="95748" y="4421"/>
                  </a:lnTo>
                  <a:lnTo>
                    <a:pt x="48160" y="1113"/>
                  </a:lnTo>
                  <a:lnTo>
                    <a:pt x="0"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9724771" y="3651757"/>
              <a:ext cx="1023619" cy="1023619"/>
            </a:xfrm>
            <a:custGeom>
              <a:avLst/>
              <a:gdLst/>
              <a:ahLst/>
              <a:cxnLst/>
              <a:rect l="l" t="t" r="r" b="b"/>
              <a:pathLst>
                <a:path w="1023620" h="1023620">
                  <a:moveTo>
                    <a:pt x="0" y="0"/>
                  </a:moveTo>
                  <a:lnTo>
                    <a:pt x="48160" y="1113"/>
                  </a:lnTo>
                  <a:lnTo>
                    <a:pt x="95748" y="4421"/>
                  </a:lnTo>
                  <a:lnTo>
                    <a:pt x="142713" y="9875"/>
                  </a:lnTo>
                  <a:lnTo>
                    <a:pt x="189007" y="17425"/>
                  </a:lnTo>
                  <a:lnTo>
                    <a:pt x="234581" y="27022"/>
                  </a:lnTo>
                  <a:lnTo>
                    <a:pt x="279386" y="38618"/>
                  </a:lnTo>
                  <a:lnTo>
                    <a:pt x="323372" y="52162"/>
                  </a:lnTo>
                  <a:lnTo>
                    <a:pt x="366490" y="67606"/>
                  </a:lnTo>
                  <a:lnTo>
                    <a:pt x="408692" y="84901"/>
                  </a:lnTo>
                  <a:lnTo>
                    <a:pt x="449927" y="103997"/>
                  </a:lnTo>
                  <a:lnTo>
                    <a:pt x="490147" y="124846"/>
                  </a:lnTo>
                  <a:lnTo>
                    <a:pt x="529303" y="147398"/>
                  </a:lnTo>
                  <a:lnTo>
                    <a:pt x="567345" y="171605"/>
                  </a:lnTo>
                  <a:lnTo>
                    <a:pt x="604225" y="197416"/>
                  </a:lnTo>
                  <a:lnTo>
                    <a:pt x="639893" y="224784"/>
                  </a:lnTo>
                  <a:lnTo>
                    <a:pt x="674300" y="253658"/>
                  </a:lnTo>
                  <a:lnTo>
                    <a:pt x="707397" y="283990"/>
                  </a:lnTo>
                  <a:lnTo>
                    <a:pt x="739135" y="315731"/>
                  </a:lnTo>
                  <a:lnTo>
                    <a:pt x="769465" y="348831"/>
                  </a:lnTo>
                  <a:lnTo>
                    <a:pt x="798337" y="383242"/>
                  </a:lnTo>
                  <a:lnTo>
                    <a:pt x="825703" y="418914"/>
                  </a:lnTo>
                  <a:lnTo>
                    <a:pt x="851513" y="455797"/>
                  </a:lnTo>
                  <a:lnTo>
                    <a:pt x="875718" y="493844"/>
                  </a:lnTo>
                  <a:lnTo>
                    <a:pt x="898269" y="533005"/>
                  </a:lnTo>
                  <a:lnTo>
                    <a:pt x="919117" y="573230"/>
                  </a:lnTo>
                  <a:lnTo>
                    <a:pt x="938212" y="614472"/>
                  </a:lnTo>
                  <a:lnTo>
                    <a:pt x="955506" y="656679"/>
                  </a:lnTo>
                  <a:lnTo>
                    <a:pt x="970950" y="699804"/>
                  </a:lnTo>
                  <a:lnTo>
                    <a:pt x="984494" y="743797"/>
                  </a:lnTo>
                  <a:lnTo>
                    <a:pt x="996089" y="788610"/>
                  </a:lnTo>
                  <a:lnTo>
                    <a:pt x="1005686" y="834192"/>
                  </a:lnTo>
                  <a:lnTo>
                    <a:pt x="1013236" y="880495"/>
                  </a:lnTo>
                  <a:lnTo>
                    <a:pt x="1018690" y="927470"/>
                  </a:lnTo>
                  <a:lnTo>
                    <a:pt x="1021998" y="975067"/>
                  </a:lnTo>
                  <a:lnTo>
                    <a:pt x="1023111" y="1023239"/>
                  </a:lnTo>
                  <a:lnTo>
                    <a:pt x="0" y="1023239"/>
                  </a:lnTo>
                  <a:lnTo>
                    <a:pt x="0" y="0"/>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8838565" y="4674996"/>
              <a:ext cx="1909445" cy="1023619"/>
            </a:xfrm>
            <a:custGeom>
              <a:avLst/>
              <a:gdLst/>
              <a:ahLst/>
              <a:cxnLst/>
              <a:rect l="l" t="t" r="r" b="b"/>
              <a:pathLst>
                <a:path w="1909445" h="1023620">
                  <a:moveTo>
                    <a:pt x="1909317" y="0"/>
                  </a:moveTo>
                  <a:lnTo>
                    <a:pt x="886205" y="0"/>
                  </a:lnTo>
                  <a:lnTo>
                    <a:pt x="0" y="511555"/>
                  </a:lnTo>
                  <a:lnTo>
                    <a:pt x="25885" y="553969"/>
                  </a:lnTo>
                  <a:lnTo>
                    <a:pt x="53619" y="594833"/>
                  </a:lnTo>
                  <a:lnTo>
                    <a:pt x="83129" y="634107"/>
                  </a:lnTo>
                  <a:lnTo>
                    <a:pt x="114343" y="671749"/>
                  </a:lnTo>
                  <a:lnTo>
                    <a:pt x="147191" y="707718"/>
                  </a:lnTo>
                  <a:lnTo>
                    <a:pt x="181600" y="741973"/>
                  </a:lnTo>
                  <a:lnTo>
                    <a:pt x="217500" y="774471"/>
                  </a:lnTo>
                  <a:lnTo>
                    <a:pt x="254818" y="805173"/>
                  </a:lnTo>
                  <a:lnTo>
                    <a:pt x="293483" y="834036"/>
                  </a:lnTo>
                  <a:lnTo>
                    <a:pt x="333425" y="861019"/>
                  </a:lnTo>
                  <a:lnTo>
                    <a:pt x="374570" y="886082"/>
                  </a:lnTo>
                  <a:lnTo>
                    <a:pt x="416848" y="909181"/>
                  </a:lnTo>
                  <a:lnTo>
                    <a:pt x="460188" y="930277"/>
                  </a:lnTo>
                  <a:lnTo>
                    <a:pt x="504517" y="949328"/>
                  </a:lnTo>
                  <a:lnTo>
                    <a:pt x="549765" y="966292"/>
                  </a:lnTo>
                  <a:lnTo>
                    <a:pt x="595859" y="981129"/>
                  </a:lnTo>
                  <a:lnTo>
                    <a:pt x="642729" y="993796"/>
                  </a:lnTo>
                  <a:lnTo>
                    <a:pt x="690303" y="1004253"/>
                  </a:lnTo>
                  <a:lnTo>
                    <a:pt x="738509" y="1012458"/>
                  </a:lnTo>
                  <a:lnTo>
                    <a:pt x="787275" y="1018370"/>
                  </a:lnTo>
                  <a:lnTo>
                    <a:pt x="836532" y="1021948"/>
                  </a:lnTo>
                  <a:lnTo>
                    <a:pt x="886205" y="1023150"/>
                  </a:lnTo>
                  <a:lnTo>
                    <a:pt x="934366" y="1022036"/>
                  </a:lnTo>
                  <a:lnTo>
                    <a:pt x="981954" y="1018727"/>
                  </a:lnTo>
                  <a:lnTo>
                    <a:pt x="1028919" y="1013273"/>
                  </a:lnTo>
                  <a:lnTo>
                    <a:pt x="1075213" y="1005723"/>
                  </a:lnTo>
                  <a:lnTo>
                    <a:pt x="1120787" y="996125"/>
                  </a:lnTo>
                  <a:lnTo>
                    <a:pt x="1165592" y="984529"/>
                  </a:lnTo>
                  <a:lnTo>
                    <a:pt x="1209578" y="970984"/>
                  </a:lnTo>
                  <a:lnTo>
                    <a:pt x="1252696" y="955539"/>
                  </a:lnTo>
                  <a:lnTo>
                    <a:pt x="1294898" y="938244"/>
                  </a:lnTo>
                  <a:lnTo>
                    <a:pt x="1336133" y="919147"/>
                  </a:lnTo>
                  <a:lnTo>
                    <a:pt x="1376353" y="898298"/>
                  </a:lnTo>
                  <a:lnTo>
                    <a:pt x="1415509" y="875745"/>
                  </a:lnTo>
                  <a:lnTo>
                    <a:pt x="1453551" y="851539"/>
                  </a:lnTo>
                  <a:lnTo>
                    <a:pt x="1490431" y="825727"/>
                  </a:lnTo>
                  <a:lnTo>
                    <a:pt x="1526099" y="798360"/>
                  </a:lnTo>
                  <a:lnTo>
                    <a:pt x="1560506" y="769486"/>
                  </a:lnTo>
                  <a:lnTo>
                    <a:pt x="1593603" y="739155"/>
                  </a:lnTo>
                  <a:lnTo>
                    <a:pt x="1625341" y="707415"/>
                  </a:lnTo>
                  <a:lnTo>
                    <a:pt x="1655671" y="674317"/>
                  </a:lnTo>
                  <a:lnTo>
                    <a:pt x="1684543" y="639908"/>
                  </a:lnTo>
                  <a:lnTo>
                    <a:pt x="1711909" y="604238"/>
                  </a:lnTo>
                  <a:lnTo>
                    <a:pt x="1737719" y="567357"/>
                  </a:lnTo>
                  <a:lnTo>
                    <a:pt x="1761924" y="529313"/>
                  </a:lnTo>
                  <a:lnTo>
                    <a:pt x="1784475" y="490156"/>
                  </a:lnTo>
                  <a:lnTo>
                    <a:pt x="1805323" y="449934"/>
                  </a:lnTo>
                  <a:lnTo>
                    <a:pt x="1824418" y="408698"/>
                  </a:lnTo>
                  <a:lnTo>
                    <a:pt x="1841712" y="366495"/>
                  </a:lnTo>
                  <a:lnTo>
                    <a:pt x="1857156" y="323376"/>
                  </a:lnTo>
                  <a:lnTo>
                    <a:pt x="1870700" y="279389"/>
                  </a:lnTo>
                  <a:lnTo>
                    <a:pt x="1882295" y="234584"/>
                  </a:lnTo>
                  <a:lnTo>
                    <a:pt x="1891892" y="189009"/>
                  </a:lnTo>
                  <a:lnTo>
                    <a:pt x="1899442" y="142714"/>
                  </a:lnTo>
                  <a:lnTo>
                    <a:pt x="1904896" y="95748"/>
                  </a:lnTo>
                  <a:lnTo>
                    <a:pt x="1908204" y="48160"/>
                  </a:lnTo>
                  <a:lnTo>
                    <a:pt x="1909317"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8838565" y="4674996"/>
              <a:ext cx="1909445" cy="1023619"/>
            </a:xfrm>
            <a:custGeom>
              <a:avLst/>
              <a:gdLst/>
              <a:ahLst/>
              <a:cxnLst/>
              <a:rect l="l" t="t" r="r" b="b"/>
              <a:pathLst>
                <a:path w="1909445" h="1023620">
                  <a:moveTo>
                    <a:pt x="1909317" y="0"/>
                  </a:moveTo>
                  <a:lnTo>
                    <a:pt x="1908204" y="48160"/>
                  </a:lnTo>
                  <a:lnTo>
                    <a:pt x="1904896" y="95748"/>
                  </a:lnTo>
                  <a:lnTo>
                    <a:pt x="1899442" y="142714"/>
                  </a:lnTo>
                  <a:lnTo>
                    <a:pt x="1891892" y="189009"/>
                  </a:lnTo>
                  <a:lnTo>
                    <a:pt x="1882295" y="234584"/>
                  </a:lnTo>
                  <a:lnTo>
                    <a:pt x="1870700" y="279389"/>
                  </a:lnTo>
                  <a:lnTo>
                    <a:pt x="1857156" y="323376"/>
                  </a:lnTo>
                  <a:lnTo>
                    <a:pt x="1841712" y="366495"/>
                  </a:lnTo>
                  <a:lnTo>
                    <a:pt x="1824418" y="408698"/>
                  </a:lnTo>
                  <a:lnTo>
                    <a:pt x="1805323" y="449934"/>
                  </a:lnTo>
                  <a:lnTo>
                    <a:pt x="1784475" y="490156"/>
                  </a:lnTo>
                  <a:lnTo>
                    <a:pt x="1761924" y="529313"/>
                  </a:lnTo>
                  <a:lnTo>
                    <a:pt x="1737719" y="567357"/>
                  </a:lnTo>
                  <a:lnTo>
                    <a:pt x="1711909" y="604238"/>
                  </a:lnTo>
                  <a:lnTo>
                    <a:pt x="1684543" y="639908"/>
                  </a:lnTo>
                  <a:lnTo>
                    <a:pt x="1655671" y="674317"/>
                  </a:lnTo>
                  <a:lnTo>
                    <a:pt x="1625341" y="707415"/>
                  </a:lnTo>
                  <a:lnTo>
                    <a:pt x="1593603" y="739155"/>
                  </a:lnTo>
                  <a:lnTo>
                    <a:pt x="1560506" y="769486"/>
                  </a:lnTo>
                  <a:lnTo>
                    <a:pt x="1526099" y="798360"/>
                  </a:lnTo>
                  <a:lnTo>
                    <a:pt x="1490431" y="825727"/>
                  </a:lnTo>
                  <a:lnTo>
                    <a:pt x="1453551" y="851539"/>
                  </a:lnTo>
                  <a:lnTo>
                    <a:pt x="1415509" y="875745"/>
                  </a:lnTo>
                  <a:lnTo>
                    <a:pt x="1376353" y="898298"/>
                  </a:lnTo>
                  <a:lnTo>
                    <a:pt x="1336133" y="919147"/>
                  </a:lnTo>
                  <a:lnTo>
                    <a:pt x="1294898" y="938244"/>
                  </a:lnTo>
                  <a:lnTo>
                    <a:pt x="1252696" y="955539"/>
                  </a:lnTo>
                  <a:lnTo>
                    <a:pt x="1209578" y="970984"/>
                  </a:lnTo>
                  <a:lnTo>
                    <a:pt x="1165592" y="984529"/>
                  </a:lnTo>
                  <a:lnTo>
                    <a:pt x="1120787" y="996125"/>
                  </a:lnTo>
                  <a:lnTo>
                    <a:pt x="1075213" y="1005723"/>
                  </a:lnTo>
                  <a:lnTo>
                    <a:pt x="1028919" y="1013273"/>
                  </a:lnTo>
                  <a:lnTo>
                    <a:pt x="981954" y="1018727"/>
                  </a:lnTo>
                  <a:lnTo>
                    <a:pt x="934366" y="1022036"/>
                  </a:lnTo>
                  <a:lnTo>
                    <a:pt x="886205" y="1023150"/>
                  </a:lnTo>
                  <a:lnTo>
                    <a:pt x="836532" y="1021948"/>
                  </a:lnTo>
                  <a:lnTo>
                    <a:pt x="787275" y="1018370"/>
                  </a:lnTo>
                  <a:lnTo>
                    <a:pt x="738509" y="1012458"/>
                  </a:lnTo>
                  <a:lnTo>
                    <a:pt x="690303" y="1004253"/>
                  </a:lnTo>
                  <a:lnTo>
                    <a:pt x="642729" y="993796"/>
                  </a:lnTo>
                  <a:lnTo>
                    <a:pt x="595859" y="981129"/>
                  </a:lnTo>
                  <a:lnTo>
                    <a:pt x="549765" y="966292"/>
                  </a:lnTo>
                  <a:lnTo>
                    <a:pt x="504517" y="949328"/>
                  </a:lnTo>
                  <a:lnTo>
                    <a:pt x="460188" y="930277"/>
                  </a:lnTo>
                  <a:lnTo>
                    <a:pt x="416848" y="909181"/>
                  </a:lnTo>
                  <a:lnTo>
                    <a:pt x="374570" y="886082"/>
                  </a:lnTo>
                  <a:lnTo>
                    <a:pt x="333425" y="861019"/>
                  </a:lnTo>
                  <a:lnTo>
                    <a:pt x="293483" y="834036"/>
                  </a:lnTo>
                  <a:lnTo>
                    <a:pt x="254818" y="805173"/>
                  </a:lnTo>
                  <a:lnTo>
                    <a:pt x="217500" y="774471"/>
                  </a:lnTo>
                  <a:lnTo>
                    <a:pt x="181600" y="741973"/>
                  </a:lnTo>
                  <a:lnTo>
                    <a:pt x="147191" y="707718"/>
                  </a:lnTo>
                  <a:lnTo>
                    <a:pt x="114343" y="671749"/>
                  </a:lnTo>
                  <a:lnTo>
                    <a:pt x="83129" y="634107"/>
                  </a:lnTo>
                  <a:lnTo>
                    <a:pt x="53619" y="594833"/>
                  </a:lnTo>
                  <a:lnTo>
                    <a:pt x="25885" y="553969"/>
                  </a:lnTo>
                  <a:lnTo>
                    <a:pt x="0" y="511555"/>
                  </a:lnTo>
                  <a:lnTo>
                    <a:pt x="886205" y="0"/>
                  </a:lnTo>
                  <a:lnTo>
                    <a:pt x="1909317" y="0"/>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8701597" y="3788790"/>
              <a:ext cx="1023619" cy="1398270"/>
            </a:xfrm>
            <a:custGeom>
              <a:avLst/>
              <a:gdLst/>
              <a:ahLst/>
              <a:cxnLst/>
              <a:rect l="l" t="t" r="r" b="b"/>
              <a:pathLst>
                <a:path w="1023620" h="1398270">
                  <a:moveTo>
                    <a:pt x="511490" y="0"/>
                  </a:moveTo>
                  <a:lnTo>
                    <a:pt x="470338" y="25049"/>
                  </a:lnTo>
                  <a:lnTo>
                    <a:pt x="430780" y="51713"/>
                  </a:lnTo>
                  <a:lnTo>
                    <a:pt x="392834" y="79923"/>
                  </a:lnTo>
                  <a:lnTo>
                    <a:pt x="356516" y="109613"/>
                  </a:lnTo>
                  <a:lnTo>
                    <a:pt x="321847" y="140715"/>
                  </a:lnTo>
                  <a:lnTo>
                    <a:pt x="288843" y="173162"/>
                  </a:lnTo>
                  <a:lnTo>
                    <a:pt x="257522" y="206888"/>
                  </a:lnTo>
                  <a:lnTo>
                    <a:pt x="227903" y="241824"/>
                  </a:lnTo>
                  <a:lnTo>
                    <a:pt x="200003" y="277905"/>
                  </a:lnTo>
                  <a:lnTo>
                    <a:pt x="173840" y="315062"/>
                  </a:lnTo>
                  <a:lnTo>
                    <a:pt x="149433" y="353230"/>
                  </a:lnTo>
                  <a:lnTo>
                    <a:pt x="126799" y="392340"/>
                  </a:lnTo>
                  <a:lnTo>
                    <a:pt x="105956" y="432326"/>
                  </a:lnTo>
                  <a:lnTo>
                    <a:pt x="86922" y="473120"/>
                  </a:lnTo>
                  <a:lnTo>
                    <a:pt x="69716" y="514656"/>
                  </a:lnTo>
                  <a:lnTo>
                    <a:pt x="54355" y="556866"/>
                  </a:lnTo>
                  <a:lnTo>
                    <a:pt x="40856" y="599684"/>
                  </a:lnTo>
                  <a:lnTo>
                    <a:pt x="29239" y="643042"/>
                  </a:lnTo>
                  <a:lnTo>
                    <a:pt x="19521" y="686872"/>
                  </a:lnTo>
                  <a:lnTo>
                    <a:pt x="11721" y="731109"/>
                  </a:lnTo>
                  <a:lnTo>
                    <a:pt x="5855" y="775685"/>
                  </a:lnTo>
                  <a:lnTo>
                    <a:pt x="1942" y="820533"/>
                  </a:lnTo>
                  <a:lnTo>
                    <a:pt x="0" y="865585"/>
                  </a:lnTo>
                  <a:lnTo>
                    <a:pt x="46" y="910775"/>
                  </a:lnTo>
                  <a:lnTo>
                    <a:pt x="2100" y="956036"/>
                  </a:lnTo>
                  <a:lnTo>
                    <a:pt x="6179" y="1001300"/>
                  </a:lnTo>
                  <a:lnTo>
                    <a:pt x="12300" y="1046500"/>
                  </a:lnTo>
                  <a:lnTo>
                    <a:pt x="20482" y="1091570"/>
                  </a:lnTo>
                  <a:lnTo>
                    <a:pt x="30743" y="1136441"/>
                  </a:lnTo>
                  <a:lnTo>
                    <a:pt x="43100" y="1181048"/>
                  </a:lnTo>
                  <a:lnTo>
                    <a:pt x="57572" y="1225323"/>
                  </a:lnTo>
                  <a:lnTo>
                    <a:pt x="74177" y="1269199"/>
                  </a:lnTo>
                  <a:lnTo>
                    <a:pt x="92933" y="1312609"/>
                  </a:lnTo>
                  <a:lnTo>
                    <a:pt x="113857" y="1355485"/>
                  </a:lnTo>
                  <a:lnTo>
                    <a:pt x="136967" y="1397761"/>
                  </a:lnTo>
                  <a:lnTo>
                    <a:pt x="1023173" y="886205"/>
                  </a:lnTo>
                  <a:lnTo>
                    <a:pt x="511490" y="0"/>
                  </a:lnTo>
                  <a:close/>
                </a:path>
              </a:pathLst>
            </a:custGeom>
            <a:solidFill>
              <a:srgbClr val="36A9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8701597" y="3788790"/>
              <a:ext cx="1023619" cy="1398270"/>
            </a:xfrm>
            <a:custGeom>
              <a:avLst/>
              <a:gdLst/>
              <a:ahLst/>
              <a:cxnLst/>
              <a:rect l="l" t="t" r="r" b="b"/>
              <a:pathLst>
                <a:path w="1023620" h="1398270">
                  <a:moveTo>
                    <a:pt x="136967" y="1397761"/>
                  </a:moveTo>
                  <a:lnTo>
                    <a:pt x="113857" y="1355485"/>
                  </a:lnTo>
                  <a:lnTo>
                    <a:pt x="92933" y="1312609"/>
                  </a:lnTo>
                  <a:lnTo>
                    <a:pt x="74177" y="1269199"/>
                  </a:lnTo>
                  <a:lnTo>
                    <a:pt x="57572" y="1225323"/>
                  </a:lnTo>
                  <a:lnTo>
                    <a:pt x="43100" y="1181048"/>
                  </a:lnTo>
                  <a:lnTo>
                    <a:pt x="30743" y="1136441"/>
                  </a:lnTo>
                  <a:lnTo>
                    <a:pt x="20482" y="1091570"/>
                  </a:lnTo>
                  <a:lnTo>
                    <a:pt x="12300" y="1046500"/>
                  </a:lnTo>
                  <a:lnTo>
                    <a:pt x="6179" y="1001300"/>
                  </a:lnTo>
                  <a:lnTo>
                    <a:pt x="2100" y="956036"/>
                  </a:lnTo>
                  <a:lnTo>
                    <a:pt x="46" y="910775"/>
                  </a:lnTo>
                  <a:lnTo>
                    <a:pt x="0" y="865585"/>
                  </a:lnTo>
                  <a:lnTo>
                    <a:pt x="1942" y="820533"/>
                  </a:lnTo>
                  <a:lnTo>
                    <a:pt x="5855" y="775685"/>
                  </a:lnTo>
                  <a:lnTo>
                    <a:pt x="11721" y="731109"/>
                  </a:lnTo>
                  <a:lnTo>
                    <a:pt x="19521" y="686872"/>
                  </a:lnTo>
                  <a:lnTo>
                    <a:pt x="29239" y="643042"/>
                  </a:lnTo>
                  <a:lnTo>
                    <a:pt x="40856" y="599684"/>
                  </a:lnTo>
                  <a:lnTo>
                    <a:pt x="54355" y="556866"/>
                  </a:lnTo>
                  <a:lnTo>
                    <a:pt x="69716" y="514656"/>
                  </a:lnTo>
                  <a:lnTo>
                    <a:pt x="86922" y="473120"/>
                  </a:lnTo>
                  <a:lnTo>
                    <a:pt x="105956" y="432326"/>
                  </a:lnTo>
                  <a:lnTo>
                    <a:pt x="126799" y="392340"/>
                  </a:lnTo>
                  <a:lnTo>
                    <a:pt x="149433" y="353230"/>
                  </a:lnTo>
                  <a:lnTo>
                    <a:pt x="173840" y="315062"/>
                  </a:lnTo>
                  <a:lnTo>
                    <a:pt x="200003" y="277905"/>
                  </a:lnTo>
                  <a:lnTo>
                    <a:pt x="227903" y="241824"/>
                  </a:lnTo>
                  <a:lnTo>
                    <a:pt x="257522" y="206888"/>
                  </a:lnTo>
                  <a:lnTo>
                    <a:pt x="288843" y="173162"/>
                  </a:lnTo>
                  <a:lnTo>
                    <a:pt x="321847" y="140715"/>
                  </a:lnTo>
                  <a:lnTo>
                    <a:pt x="356516" y="109613"/>
                  </a:lnTo>
                  <a:lnTo>
                    <a:pt x="392834" y="79923"/>
                  </a:lnTo>
                  <a:lnTo>
                    <a:pt x="430780" y="51713"/>
                  </a:lnTo>
                  <a:lnTo>
                    <a:pt x="470338" y="25049"/>
                  </a:lnTo>
                  <a:lnTo>
                    <a:pt x="511490" y="0"/>
                  </a:lnTo>
                  <a:lnTo>
                    <a:pt x="1023173" y="886205"/>
                  </a:lnTo>
                  <a:lnTo>
                    <a:pt x="136967" y="1397761"/>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9213088" y="3651757"/>
              <a:ext cx="511809" cy="1023619"/>
            </a:xfrm>
            <a:custGeom>
              <a:avLst/>
              <a:gdLst/>
              <a:ahLst/>
              <a:cxnLst/>
              <a:rect l="l" t="t" r="r" b="b"/>
              <a:pathLst>
                <a:path w="511809" h="1023620">
                  <a:moveTo>
                    <a:pt x="511682" y="0"/>
                  </a:moveTo>
                  <a:lnTo>
                    <a:pt x="462767" y="1167"/>
                  </a:lnTo>
                  <a:lnTo>
                    <a:pt x="414094" y="4657"/>
                  </a:lnTo>
                  <a:lnTo>
                    <a:pt x="365743" y="10446"/>
                  </a:lnTo>
                  <a:lnTo>
                    <a:pt x="317793" y="18515"/>
                  </a:lnTo>
                  <a:lnTo>
                    <a:pt x="270323" y="28842"/>
                  </a:lnTo>
                  <a:lnTo>
                    <a:pt x="223411" y="41405"/>
                  </a:lnTo>
                  <a:lnTo>
                    <a:pt x="177137" y="56184"/>
                  </a:lnTo>
                  <a:lnTo>
                    <a:pt x="131580" y="73158"/>
                  </a:lnTo>
                  <a:lnTo>
                    <a:pt x="86819" y="92304"/>
                  </a:lnTo>
                  <a:lnTo>
                    <a:pt x="42932" y="113603"/>
                  </a:lnTo>
                  <a:lnTo>
                    <a:pt x="0" y="137033"/>
                  </a:lnTo>
                  <a:lnTo>
                    <a:pt x="511682" y="1023239"/>
                  </a:lnTo>
                  <a:lnTo>
                    <a:pt x="511682" y="0"/>
                  </a:lnTo>
                  <a:close/>
                </a:path>
              </a:pathLst>
            </a:custGeom>
            <a:solidFill>
              <a:srgbClr val="0085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9213088" y="3651757"/>
              <a:ext cx="511809" cy="1023619"/>
            </a:xfrm>
            <a:custGeom>
              <a:avLst/>
              <a:gdLst/>
              <a:ahLst/>
              <a:cxnLst/>
              <a:rect l="l" t="t" r="r" b="b"/>
              <a:pathLst>
                <a:path w="511809" h="1023620">
                  <a:moveTo>
                    <a:pt x="0" y="137033"/>
                  </a:moveTo>
                  <a:lnTo>
                    <a:pt x="42932" y="113603"/>
                  </a:lnTo>
                  <a:lnTo>
                    <a:pt x="86819" y="92304"/>
                  </a:lnTo>
                  <a:lnTo>
                    <a:pt x="131580" y="73158"/>
                  </a:lnTo>
                  <a:lnTo>
                    <a:pt x="177137" y="56184"/>
                  </a:lnTo>
                  <a:lnTo>
                    <a:pt x="223411" y="41405"/>
                  </a:lnTo>
                  <a:lnTo>
                    <a:pt x="270323" y="28842"/>
                  </a:lnTo>
                  <a:lnTo>
                    <a:pt x="317793" y="18515"/>
                  </a:lnTo>
                  <a:lnTo>
                    <a:pt x="365743" y="10446"/>
                  </a:lnTo>
                  <a:lnTo>
                    <a:pt x="414094" y="4657"/>
                  </a:lnTo>
                  <a:lnTo>
                    <a:pt x="462767" y="1167"/>
                  </a:lnTo>
                  <a:lnTo>
                    <a:pt x="511682" y="0"/>
                  </a:lnTo>
                  <a:lnTo>
                    <a:pt x="511682" y="1023239"/>
                  </a:lnTo>
                  <a:lnTo>
                    <a:pt x="0" y="137033"/>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9814559" y="5060695"/>
            <a:ext cx="97790" cy="20827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04040"/>
                </a:solidFill>
                <a:effectLst/>
                <a:uLnTx/>
                <a:uFillTx/>
                <a:latin typeface="Arial MT"/>
                <a:cs typeface="Arial MT"/>
              </a:rPr>
              <a:t>5</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18" name="object 18"/>
          <p:cNvSpPr txBox="1"/>
          <p:nvPr/>
        </p:nvSpPr>
        <p:spPr>
          <a:xfrm>
            <a:off x="9187942" y="4434078"/>
            <a:ext cx="97790" cy="208279"/>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404040"/>
                </a:solidFill>
                <a:effectLst/>
                <a:uLnTx/>
                <a:uFillTx/>
                <a:latin typeface="Arial MT"/>
                <a:cs typeface="Arial MT"/>
              </a:rPr>
              <a:t>3</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19" name="object 19"/>
          <p:cNvSpPr txBox="1"/>
          <p:nvPr/>
        </p:nvSpPr>
        <p:spPr>
          <a:xfrm>
            <a:off x="9549638" y="4072254"/>
            <a:ext cx="592455" cy="340995"/>
          </a:xfrm>
          <a:prstGeom prst="rect">
            <a:avLst/>
          </a:prstGeom>
        </p:spPr>
        <p:txBody>
          <a:bodyPr vert="horz" wrap="square" lIns="0" tIns="12700" rIns="0" bIns="0" rtlCol="0">
            <a:spAutoFit/>
          </a:bodyPr>
          <a:lstStyle/>
          <a:p>
            <a:pPr marL="0" marR="0" lvl="0" indent="0" defTabSz="914400" eaLnBrk="1" fontAlgn="auto" latinLnBrk="0" hangingPunct="1">
              <a:lnSpc>
                <a:spcPts val="1240"/>
              </a:lnSpc>
              <a:spcBef>
                <a:spcPts val="100"/>
              </a:spcBef>
              <a:spcAft>
                <a:spcPts val="0"/>
              </a:spcAft>
              <a:buClrTx/>
              <a:buSzTx/>
              <a:buFontTx/>
              <a:buNone/>
              <a:tabLst/>
              <a:defRPr/>
            </a:pPr>
            <a:r>
              <a:rPr kumimoji="0" sz="1200" b="0" i="0" u="none" strike="noStrike" kern="0" cap="none" spc="-50" normalizeH="0" baseline="0" noProof="0" dirty="0">
                <a:ln>
                  <a:noFill/>
                </a:ln>
                <a:solidFill>
                  <a:srgbClr val="404040"/>
                </a:solidFill>
                <a:effectLst/>
                <a:uLnTx/>
                <a:uFillTx/>
                <a:latin typeface="Arial MT"/>
                <a:cs typeface="Arial MT"/>
              </a:rPr>
              <a:t>1</a:t>
            </a:r>
            <a:endParaRPr kumimoji="0" sz="1200" b="0" i="0" u="none" strike="noStrike" kern="0" cap="none" spc="0" normalizeH="0" baseline="0" noProof="0">
              <a:ln>
                <a:noFill/>
              </a:ln>
              <a:solidFill>
                <a:sysClr val="windowText" lastClr="000000"/>
              </a:solidFill>
              <a:effectLst/>
              <a:uLnTx/>
              <a:uFillTx/>
              <a:latin typeface="Arial MT"/>
              <a:cs typeface="Arial MT"/>
            </a:endParaRPr>
          </a:p>
          <a:p>
            <a:pPr marL="494030" marR="0" lvl="0" indent="0" defTabSz="914400" eaLnBrk="1" fontAlgn="auto" latinLnBrk="0" hangingPunct="1">
              <a:lnSpc>
                <a:spcPts val="1240"/>
              </a:lnSpc>
              <a:spcBef>
                <a:spcPts val="0"/>
              </a:spcBef>
              <a:spcAft>
                <a:spcPts val="0"/>
              </a:spcAft>
              <a:buClrTx/>
              <a:buSzTx/>
              <a:buFontTx/>
              <a:buNone/>
              <a:tabLst/>
              <a:defRPr/>
            </a:pPr>
            <a:r>
              <a:rPr kumimoji="0" sz="1200" b="0" i="0" u="none" strike="noStrike" kern="0" cap="none" spc="-50" normalizeH="0" baseline="0" noProof="0" dirty="0">
                <a:ln>
                  <a:noFill/>
                </a:ln>
                <a:solidFill>
                  <a:srgbClr val="404040"/>
                </a:solidFill>
                <a:effectLst/>
                <a:uLnTx/>
                <a:uFillTx/>
                <a:latin typeface="Arial MT"/>
                <a:cs typeface="Arial MT"/>
              </a:rPr>
              <a:t>3</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20" name="object 20"/>
          <p:cNvSpPr txBox="1"/>
          <p:nvPr/>
        </p:nvSpPr>
        <p:spPr>
          <a:xfrm>
            <a:off x="8645906" y="3204464"/>
            <a:ext cx="2170430" cy="299720"/>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585858"/>
                </a:solidFill>
                <a:effectLst/>
                <a:uLnTx/>
                <a:uFillTx/>
                <a:latin typeface="Arial MT"/>
                <a:cs typeface="Arial MT"/>
              </a:rPr>
              <a:t>Project</a:t>
            </a:r>
            <a:r>
              <a:rPr kumimoji="0" sz="1800" b="0" i="0" u="none" strike="noStrike" kern="0" cap="none" spc="-15" normalizeH="0" baseline="0" noProof="0" dirty="0">
                <a:ln>
                  <a:noFill/>
                </a:ln>
                <a:solidFill>
                  <a:srgbClr val="585858"/>
                </a:solidFill>
                <a:effectLst/>
                <a:uLnTx/>
                <a:uFillTx/>
                <a:latin typeface="Arial MT"/>
                <a:cs typeface="Arial MT"/>
              </a:rPr>
              <a:t> </a:t>
            </a:r>
            <a:r>
              <a:rPr kumimoji="0" sz="1800" b="0" i="0" u="none" strike="noStrike" kern="0" cap="none" spc="0" normalizeH="0" baseline="0" noProof="0" dirty="0">
                <a:ln>
                  <a:noFill/>
                </a:ln>
                <a:solidFill>
                  <a:srgbClr val="585858"/>
                </a:solidFill>
                <a:effectLst/>
                <a:uLnTx/>
                <a:uFillTx/>
                <a:latin typeface="Arial MT"/>
                <a:cs typeface="Arial MT"/>
              </a:rPr>
              <a:t>2 </a:t>
            </a:r>
            <a:r>
              <a:rPr kumimoji="0" sz="1800" b="0" i="0" u="none" strike="noStrike" kern="0" cap="none" spc="-10" normalizeH="0" baseline="0" noProof="0" dirty="0">
                <a:ln>
                  <a:noFill/>
                </a:ln>
                <a:solidFill>
                  <a:srgbClr val="585858"/>
                </a:solidFill>
                <a:effectLst/>
                <a:uLnTx/>
                <a:uFillTx/>
                <a:latin typeface="Arial MT"/>
                <a:cs typeface="Arial MT"/>
              </a:rPr>
              <a:t>Participants</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21" name="object 21"/>
          <p:cNvGrpSpPr/>
          <p:nvPr/>
        </p:nvGrpSpPr>
        <p:grpSpPr>
          <a:xfrm>
            <a:off x="8328406" y="5918961"/>
            <a:ext cx="2426970" cy="110489"/>
            <a:chOff x="8328406" y="5918961"/>
            <a:chExt cx="2426970" cy="110489"/>
          </a:xfrm>
        </p:grpSpPr>
        <p:sp>
          <p:nvSpPr>
            <p:cNvPr id="22" name="object 22"/>
            <p:cNvSpPr/>
            <p:nvPr/>
          </p:nvSpPr>
          <p:spPr>
            <a:xfrm>
              <a:off x="8338566" y="5929121"/>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8338566" y="5929121"/>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9103614" y="5929121"/>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9103614" y="5929121"/>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9751314" y="5929121"/>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36A9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9751314" y="5929121"/>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10655046" y="5929121"/>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0085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10655046" y="5929121"/>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8468868" y="5841593"/>
            <a:ext cx="2715895" cy="239395"/>
          </a:xfrm>
          <a:prstGeom prst="rect">
            <a:avLst/>
          </a:prstGeom>
        </p:spPr>
        <p:txBody>
          <a:bodyPr vert="horz" wrap="square" lIns="0" tIns="12700" rIns="0" bIns="0" rtlCol="0">
            <a:spAutoFit/>
          </a:bodyPr>
          <a:lstStyle/>
          <a:p>
            <a:pPr marL="0" marR="0" lvl="0" indent="0" defTabSz="914400" eaLnBrk="1" fontAlgn="auto" latinLnBrk="0" hangingPunct="1">
              <a:lnSpc>
                <a:spcPct val="100000"/>
              </a:lnSpc>
              <a:spcBef>
                <a:spcPts val="100"/>
              </a:spcBef>
              <a:spcAft>
                <a:spcPts val="0"/>
              </a:spcAft>
              <a:buClrTx/>
              <a:buSzTx/>
              <a:buFontTx/>
              <a:buNone/>
              <a:tabLst>
                <a:tab pos="765810" algn="l"/>
                <a:tab pos="1412875" algn="l"/>
                <a:tab pos="2316480" algn="l"/>
              </a:tabLst>
              <a:defRPr/>
            </a:pPr>
            <a:r>
              <a:rPr kumimoji="0" sz="1400" b="0" i="0" u="none" strike="noStrike" kern="0" cap="none" spc="-10" normalizeH="0" baseline="0" noProof="0" dirty="0">
                <a:ln>
                  <a:noFill/>
                </a:ln>
                <a:solidFill>
                  <a:srgbClr val="585858"/>
                </a:solidFill>
                <a:effectLst/>
                <a:uLnTx/>
                <a:uFillTx/>
                <a:latin typeface="Arial MT"/>
                <a:cs typeface="Arial MT"/>
              </a:rPr>
              <a:t>Ethics</a:t>
            </a:r>
            <a:r>
              <a:rPr kumimoji="0" sz="1400" b="0" i="0" u="none" strike="noStrike" kern="0" cap="none" spc="0" normalizeH="0" baseline="0" noProof="0" dirty="0">
                <a:ln>
                  <a:noFill/>
                </a:ln>
                <a:solidFill>
                  <a:srgbClr val="585858"/>
                </a:solidFill>
                <a:effectLst/>
                <a:uLnTx/>
                <a:uFillTx/>
                <a:latin typeface="Arial MT"/>
                <a:cs typeface="Arial MT"/>
              </a:rPr>
              <a:t>	</a:t>
            </a:r>
            <a:r>
              <a:rPr kumimoji="0" sz="1400" b="0" i="0" u="none" strike="noStrike" kern="0" cap="none" spc="-25" normalizeH="0" baseline="0" noProof="0" dirty="0">
                <a:ln>
                  <a:noFill/>
                </a:ln>
                <a:solidFill>
                  <a:srgbClr val="585858"/>
                </a:solidFill>
                <a:effectLst/>
                <a:uLnTx/>
                <a:uFillTx/>
                <a:latin typeface="Arial MT"/>
                <a:cs typeface="Arial MT"/>
              </a:rPr>
              <a:t>CTR</a:t>
            </a:r>
            <a:r>
              <a:rPr kumimoji="0" sz="1400" b="0" i="0" u="none" strike="noStrike" kern="0" cap="none" spc="0" normalizeH="0" baseline="0" noProof="0" dirty="0">
                <a:ln>
                  <a:noFill/>
                </a:ln>
                <a:solidFill>
                  <a:srgbClr val="585858"/>
                </a:solidFill>
                <a:effectLst/>
                <a:uLnTx/>
                <a:uFillTx/>
                <a:latin typeface="Arial MT"/>
                <a:cs typeface="Arial MT"/>
              </a:rPr>
              <a:t>	</a:t>
            </a:r>
            <a:r>
              <a:rPr kumimoji="0" sz="1400" b="0" i="0" u="none" strike="noStrike" kern="0" cap="none" spc="-10" normalizeH="0" baseline="0" noProof="0" dirty="0">
                <a:ln>
                  <a:noFill/>
                </a:ln>
                <a:solidFill>
                  <a:srgbClr val="585858"/>
                </a:solidFill>
                <a:effectLst/>
                <a:uLnTx/>
                <a:uFillTx/>
                <a:latin typeface="Arial MT"/>
                <a:cs typeface="Arial MT"/>
              </a:rPr>
              <a:t>MD/IVD</a:t>
            </a:r>
            <a:r>
              <a:rPr kumimoji="0" sz="1400" b="0" i="0" u="none" strike="noStrike" kern="0" cap="none" spc="0" normalizeH="0" baseline="0" noProof="0" dirty="0">
                <a:ln>
                  <a:noFill/>
                </a:ln>
                <a:solidFill>
                  <a:srgbClr val="585858"/>
                </a:solidFill>
                <a:effectLst/>
                <a:uLnTx/>
                <a:uFillTx/>
                <a:latin typeface="Arial MT"/>
                <a:cs typeface="Arial MT"/>
              </a:rPr>
              <a:t>	</a:t>
            </a:r>
            <a:r>
              <a:rPr kumimoji="0" sz="1400" b="0" i="0" u="none" strike="noStrike" kern="0" cap="none" spc="-25" normalizeH="0" baseline="0" noProof="0" dirty="0">
                <a:ln>
                  <a:noFill/>
                </a:ln>
                <a:solidFill>
                  <a:srgbClr val="585858"/>
                </a:solidFill>
                <a:effectLst/>
                <a:uLnTx/>
                <a:uFillTx/>
                <a:latin typeface="Arial MT"/>
                <a:cs typeface="Arial MT"/>
              </a:rPr>
              <a:t>EMA</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31" name="object 31"/>
          <p:cNvSpPr/>
          <p:nvPr/>
        </p:nvSpPr>
        <p:spPr>
          <a:xfrm>
            <a:off x="7746492" y="3134867"/>
            <a:ext cx="3956685" cy="3053080"/>
          </a:xfrm>
          <a:custGeom>
            <a:avLst/>
            <a:gdLst/>
            <a:ahLst/>
            <a:cxnLst/>
            <a:rect l="l" t="t" r="r" b="b"/>
            <a:pathLst>
              <a:path w="3956684" h="3053079">
                <a:moveTo>
                  <a:pt x="0" y="3052572"/>
                </a:moveTo>
                <a:lnTo>
                  <a:pt x="3956304" y="3052572"/>
                </a:lnTo>
                <a:lnTo>
                  <a:pt x="3956304" y="0"/>
                </a:lnTo>
                <a:lnTo>
                  <a:pt x="0" y="0"/>
                </a:lnTo>
                <a:lnTo>
                  <a:pt x="0" y="3052572"/>
                </a:lnTo>
                <a:close/>
              </a:path>
            </a:pathLst>
          </a:custGeom>
          <a:ln w="9144">
            <a:solidFill>
              <a:srgbClr val="A6A6A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563880" y="3044951"/>
            <a:ext cx="5428615" cy="1013460"/>
          </a:xfrm>
          <a:custGeom>
            <a:avLst/>
            <a:gdLst/>
            <a:ahLst/>
            <a:cxnLst/>
            <a:rect l="l" t="t" r="r" b="b"/>
            <a:pathLst>
              <a:path w="5428615" h="1013460">
                <a:moveTo>
                  <a:pt x="5327142" y="0"/>
                </a:moveTo>
                <a:lnTo>
                  <a:pt x="101346" y="0"/>
                </a:lnTo>
                <a:lnTo>
                  <a:pt x="61898" y="7959"/>
                </a:lnTo>
                <a:lnTo>
                  <a:pt x="29684" y="29670"/>
                </a:lnTo>
                <a:lnTo>
                  <a:pt x="7964" y="61882"/>
                </a:lnTo>
                <a:lnTo>
                  <a:pt x="0" y="101346"/>
                </a:lnTo>
                <a:lnTo>
                  <a:pt x="0" y="912114"/>
                </a:lnTo>
                <a:lnTo>
                  <a:pt x="7964" y="951577"/>
                </a:lnTo>
                <a:lnTo>
                  <a:pt x="29684" y="983789"/>
                </a:lnTo>
                <a:lnTo>
                  <a:pt x="61898" y="1005500"/>
                </a:lnTo>
                <a:lnTo>
                  <a:pt x="101346" y="1013460"/>
                </a:lnTo>
                <a:lnTo>
                  <a:pt x="5327142" y="1013460"/>
                </a:lnTo>
                <a:lnTo>
                  <a:pt x="5366605" y="1005500"/>
                </a:lnTo>
                <a:lnTo>
                  <a:pt x="5398817" y="983789"/>
                </a:lnTo>
                <a:lnTo>
                  <a:pt x="5420528" y="951577"/>
                </a:lnTo>
                <a:lnTo>
                  <a:pt x="5428488" y="912114"/>
                </a:lnTo>
                <a:lnTo>
                  <a:pt x="5428488" y="101346"/>
                </a:lnTo>
                <a:lnTo>
                  <a:pt x="5420528" y="61882"/>
                </a:lnTo>
                <a:lnTo>
                  <a:pt x="5398817" y="29670"/>
                </a:lnTo>
                <a:lnTo>
                  <a:pt x="5366605" y="7959"/>
                </a:lnTo>
                <a:lnTo>
                  <a:pt x="5327142"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txBox="1"/>
          <p:nvPr/>
        </p:nvSpPr>
        <p:spPr>
          <a:xfrm>
            <a:off x="657555" y="3099943"/>
            <a:ext cx="4161790" cy="856615"/>
          </a:xfrm>
          <a:prstGeom prst="rect">
            <a:avLst/>
          </a:prstGeom>
        </p:spPr>
        <p:txBody>
          <a:bodyPr vert="horz" wrap="square" lIns="0" tIns="55244" rIns="0" bIns="0" rtlCol="0">
            <a:spAutoFit/>
          </a:bodyPr>
          <a:lstStyle/>
          <a:p>
            <a:pPr marL="12700" marR="5080" lvl="0" indent="0" defTabSz="914400" eaLnBrk="1" fontAlgn="auto" latinLnBrk="0" hangingPunct="1">
              <a:lnSpc>
                <a:spcPct val="86200"/>
              </a:lnSpc>
              <a:spcBef>
                <a:spcPts val="434"/>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Comparison</a:t>
            </a:r>
            <a:r>
              <a:rPr kumimoji="0" sz="2000" b="1" i="0" u="none" strike="noStrike" kern="0" cap="none" spc="-40"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of</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safety</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recording</a:t>
            </a:r>
            <a:r>
              <a:rPr kumimoji="0" sz="2000" b="0" i="0" u="none" strike="noStrike" kern="0" cap="none" spc="-55" normalizeH="0" baseline="0" noProof="0" dirty="0">
                <a:ln>
                  <a:noFill/>
                </a:ln>
                <a:solidFill>
                  <a:srgbClr val="FFFFFF"/>
                </a:solidFill>
                <a:effectLst/>
                <a:uLnTx/>
                <a:uFillTx/>
                <a:latin typeface="Arial MT"/>
                <a:cs typeface="Arial MT"/>
              </a:rPr>
              <a:t> </a:t>
            </a:r>
            <a:r>
              <a:rPr kumimoji="0" sz="2000" b="0" i="0" u="none" strike="noStrike" kern="0" cap="none" spc="-25" normalizeH="0" baseline="0" noProof="0" dirty="0">
                <a:ln>
                  <a:noFill/>
                </a:ln>
                <a:solidFill>
                  <a:srgbClr val="FFFFFF"/>
                </a:solidFill>
                <a:effectLst/>
                <a:uLnTx/>
                <a:uFillTx/>
                <a:latin typeface="Arial MT"/>
                <a:cs typeface="Arial MT"/>
              </a:rPr>
              <a:t>and </a:t>
            </a:r>
            <a:r>
              <a:rPr kumimoji="0" sz="2000" b="0" i="0" u="none" strike="noStrike" kern="0" cap="none" spc="0" normalizeH="0" baseline="0" noProof="0" dirty="0">
                <a:ln>
                  <a:noFill/>
                </a:ln>
                <a:solidFill>
                  <a:srgbClr val="FFFFFF"/>
                </a:solidFill>
                <a:effectLst/>
                <a:uLnTx/>
                <a:uFillTx/>
                <a:latin typeface="Arial MT"/>
                <a:cs typeface="Arial MT"/>
              </a:rPr>
              <a:t>reporting</a:t>
            </a:r>
            <a:r>
              <a:rPr kumimoji="0" sz="2000" b="0" i="0" u="none" strike="noStrike" kern="0" cap="none" spc="-4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procedures</a:t>
            </a:r>
            <a:r>
              <a:rPr kumimoji="0" sz="2000" b="0" i="0" u="none" strike="noStrike" kern="0" cap="none" spc="-5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under</a:t>
            </a:r>
            <a:r>
              <a:rPr kumimoji="0" sz="2000" b="0" i="0" u="none" strike="noStrike" kern="0" cap="none" spc="-20" normalizeH="0" baseline="0" noProof="0" dirty="0">
                <a:ln>
                  <a:noFill/>
                </a:ln>
                <a:solidFill>
                  <a:srgbClr val="FFFFFF"/>
                </a:solidFill>
                <a:effectLst/>
                <a:uLnTx/>
                <a:uFillTx/>
                <a:latin typeface="Arial MT"/>
                <a:cs typeface="Arial MT"/>
              </a:rPr>
              <a:t> each </a:t>
            </a:r>
            <a:r>
              <a:rPr kumimoji="0" sz="2000" b="0" i="0" u="none" strike="noStrike" kern="0" cap="none" spc="0" normalizeH="0" baseline="0" noProof="0" dirty="0">
                <a:ln>
                  <a:noFill/>
                </a:ln>
                <a:solidFill>
                  <a:srgbClr val="FFFFFF"/>
                </a:solidFill>
                <a:effectLst/>
                <a:uLnTx/>
                <a:uFillTx/>
                <a:latin typeface="Arial MT"/>
                <a:cs typeface="Arial MT"/>
              </a:rPr>
              <a:t>legal</a:t>
            </a:r>
            <a:r>
              <a:rPr kumimoji="0" sz="2000" b="0" i="0" u="none" strike="noStrike" kern="0" cap="none" spc="-8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framework.</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34" name="object 34"/>
          <p:cNvSpPr/>
          <p:nvPr/>
        </p:nvSpPr>
        <p:spPr>
          <a:xfrm>
            <a:off x="1042416" y="4227576"/>
            <a:ext cx="5428615" cy="1013460"/>
          </a:xfrm>
          <a:custGeom>
            <a:avLst/>
            <a:gdLst/>
            <a:ahLst/>
            <a:cxnLst/>
            <a:rect l="l" t="t" r="r" b="b"/>
            <a:pathLst>
              <a:path w="5428615" h="1013460">
                <a:moveTo>
                  <a:pt x="5327142" y="0"/>
                </a:moveTo>
                <a:lnTo>
                  <a:pt x="101346" y="0"/>
                </a:lnTo>
                <a:lnTo>
                  <a:pt x="61898" y="7959"/>
                </a:lnTo>
                <a:lnTo>
                  <a:pt x="29684" y="29670"/>
                </a:lnTo>
                <a:lnTo>
                  <a:pt x="7964" y="61882"/>
                </a:lnTo>
                <a:lnTo>
                  <a:pt x="0" y="101346"/>
                </a:lnTo>
                <a:lnTo>
                  <a:pt x="0" y="912113"/>
                </a:lnTo>
                <a:lnTo>
                  <a:pt x="7964" y="951577"/>
                </a:lnTo>
                <a:lnTo>
                  <a:pt x="29684" y="983789"/>
                </a:lnTo>
                <a:lnTo>
                  <a:pt x="61898" y="1005500"/>
                </a:lnTo>
                <a:lnTo>
                  <a:pt x="101346" y="1013460"/>
                </a:lnTo>
                <a:lnTo>
                  <a:pt x="5327142" y="1013460"/>
                </a:lnTo>
                <a:lnTo>
                  <a:pt x="5366605" y="1005500"/>
                </a:lnTo>
                <a:lnTo>
                  <a:pt x="5398817" y="983789"/>
                </a:lnTo>
                <a:lnTo>
                  <a:pt x="5420528" y="951577"/>
                </a:lnTo>
                <a:lnTo>
                  <a:pt x="5428488" y="912113"/>
                </a:lnTo>
                <a:lnTo>
                  <a:pt x="5428488" y="101346"/>
                </a:lnTo>
                <a:lnTo>
                  <a:pt x="5420528" y="61882"/>
                </a:lnTo>
                <a:lnTo>
                  <a:pt x="5398817" y="29670"/>
                </a:lnTo>
                <a:lnTo>
                  <a:pt x="5366605" y="7959"/>
                </a:lnTo>
                <a:lnTo>
                  <a:pt x="5327142"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txBox="1"/>
          <p:nvPr/>
        </p:nvSpPr>
        <p:spPr>
          <a:xfrm>
            <a:off x="1136396" y="4413630"/>
            <a:ext cx="3928110" cy="594995"/>
          </a:xfrm>
          <a:prstGeom prst="rect">
            <a:avLst/>
          </a:prstGeom>
        </p:spPr>
        <p:txBody>
          <a:bodyPr vert="horz" wrap="square" lIns="0" tIns="55880" rIns="0" bIns="0" rtlCol="0">
            <a:spAutoFit/>
          </a:bodyPr>
          <a:lstStyle/>
          <a:p>
            <a:pPr marL="12700" marR="5080" lvl="0" indent="0" defTabSz="914400" eaLnBrk="1" fontAlgn="auto" latinLnBrk="0" hangingPunct="1">
              <a:lnSpc>
                <a:spcPts val="2080"/>
              </a:lnSpc>
              <a:spcBef>
                <a:spcPts val="44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MT"/>
                <a:cs typeface="Arial MT"/>
              </a:rPr>
              <a:t>Understand</a:t>
            </a:r>
            <a:r>
              <a:rPr kumimoji="0" sz="2000" b="0" i="0" u="none" strike="noStrike" kern="0" cap="none" spc="-7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practical</a:t>
            </a:r>
            <a:r>
              <a:rPr kumimoji="0" sz="2000" b="0" i="0" u="none" strike="noStrike" kern="0" cap="none" spc="-65"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experience </a:t>
            </a:r>
            <a:r>
              <a:rPr kumimoji="0" sz="2000" b="0" i="0" u="none" strike="noStrike" kern="0" cap="none" spc="0" normalizeH="0" baseline="0" noProof="0" dirty="0">
                <a:ln>
                  <a:noFill/>
                </a:ln>
                <a:solidFill>
                  <a:srgbClr val="FFFFFF"/>
                </a:solidFill>
                <a:effectLst/>
                <a:uLnTx/>
                <a:uFillTx/>
                <a:latin typeface="Arial MT"/>
                <a:cs typeface="Arial MT"/>
              </a:rPr>
              <a:t>and</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1" i="0" u="none" strike="noStrike" kern="0" cap="none" spc="0" normalizeH="0" baseline="0" noProof="0" dirty="0">
                <a:ln>
                  <a:noFill/>
                </a:ln>
                <a:solidFill>
                  <a:srgbClr val="DDDF4A"/>
                </a:solidFill>
                <a:effectLst/>
                <a:uLnTx/>
                <a:uFillTx/>
                <a:latin typeface="Arial"/>
                <a:cs typeface="Arial"/>
              </a:rPr>
              <a:t>challenges</a:t>
            </a:r>
            <a:r>
              <a:rPr kumimoji="0" sz="2000" b="1" i="0" u="none" strike="noStrike" kern="0" cap="none" spc="-20"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from</a:t>
            </a:r>
            <a:r>
              <a:rPr kumimoji="0" sz="2000" b="0" i="0" u="none" strike="noStrike" kern="0" cap="none" spc="-10" normalizeH="0" baseline="0" noProof="0" dirty="0">
                <a:ln>
                  <a:noFill/>
                </a:ln>
                <a:solidFill>
                  <a:srgbClr val="FFFFFF"/>
                </a:solidFill>
                <a:effectLst/>
                <a:uLnTx/>
                <a:uFillTx/>
                <a:latin typeface="Arial MT"/>
                <a:cs typeface="Arial MT"/>
              </a:rPr>
              <a:t> stakeholders</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36" name="object 36"/>
          <p:cNvSpPr/>
          <p:nvPr/>
        </p:nvSpPr>
        <p:spPr>
          <a:xfrm>
            <a:off x="1522475" y="5408676"/>
            <a:ext cx="5427345" cy="1013460"/>
          </a:xfrm>
          <a:custGeom>
            <a:avLst/>
            <a:gdLst/>
            <a:ahLst/>
            <a:cxnLst/>
            <a:rect l="l" t="t" r="r" b="b"/>
            <a:pathLst>
              <a:path w="5427345" h="1013460">
                <a:moveTo>
                  <a:pt x="5325618" y="0"/>
                </a:moveTo>
                <a:lnTo>
                  <a:pt x="101346" y="0"/>
                </a:lnTo>
                <a:lnTo>
                  <a:pt x="61882" y="7959"/>
                </a:lnTo>
                <a:lnTo>
                  <a:pt x="29670" y="29670"/>
                </a:lnTo>
                <a:lnTo>
                  <a:pt x="7959" y="61882"/>
                </a:lnTo>
                <a:lnTo>
                  <a:pt x="0" y="101346"/>
                </a:lnTo>
                <a:lnTo>
                  <a:pt x="0" y="912114"/>
                </a:lnTo>
                <a:lnTo>
                  <a:pt x="7959" y="951561"/>
                </a:lnTo>
                <a:lnTo>
                  <a:pt x="29670" y="983775"/>
                </a:lnTo>
                <a:lnTo>
                  <a:pt x="61882" y="1005495"/>
                </a:lnTo>
                <a:lnTo>
                  <a:pt x="101346" y="1013460"/>
                </a:lnTo>
                <a:lnTo>
                  <a:pt x="5325618" y="1013460"/>
                </a:lnTo>
                <a:lnTo>
                  <a:pt x="5365081" y="1005495"/>
                </a:lnTo>
                <a:lnTo>
                  <a:pt x="5397293" y="983775"/>
                </a:lnTo>
                <a:lnTo>
                  <a:pt x="5419004" y="951561"/>
                </a:lnTo>
                <a:lnTo>
                  <a:pt x="5426964" y="912114"/>
                </a:lnTo>
                <a:lnTo>
                  <a:pt x="5426964" y="101346"/>
                </a:lnTo>
                <a:lnTo>
                  <a:pt x="5419004" y="61882"/>
                </a:lnTo>
                <a:lnTo>
                  <a:pt x="5397293" y="29670"/>
                </a:lnTo>
                <a:lnTo>
                  <a:pt x="5365081" y="7959"/>
                </a:lnTo>
                <a:lnTo>
                  <a:pt x="5325618"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txBox="1"/>
          <p:nvPr/>
        </p:nvSpPr>
        <p:spPr>
          <a:xfrm>
            <a:off x="1615566" y="5595620"/>
            <a:ext cx="4093210" cy="594995"/>
          </a:xfrm>
          <a:prstGeom prst="rect">
            <a:avLst/>
          </a:prstGeom>
        </p:spPr>
        <p:txBody>
          <a:bodyPr vert="horz" wrap="square" lIns="0" tIns="55879" rIns="0" bIns="0" rtlCol="0">
            <a:spAutoFit/>
          </a:bodyPr>
          <a:lstStyle/>
          <a:p>
            <a:pPr marL="12700" marR="5080" lvl="0" indent="0" defTabSz="914400" eaLnBrk="1" fontAlgn="auto" latinLnBrk="0" hangingPunct="1">
              <a:lnSpc>
                <a:spcPts val="2080"/>
              </a:lnSpc>
              <a:spcBef>
                <a:spcPts val="439"/>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MT"/>
                <a:cs typeface="Arial MT"/>
              </a:rPr>
              <a:t>Suggestion</a:t>
            </a:r>
            <a:r>
              <a:rPr kumimoji="0" sz="2000" b="0" i="0" u="none" strike="noStrike" kern="0" cap="none" spc="-5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for </a:t>
            </a:r>
            <a:r>
              <a:rPr kumimoji="0" sz="2000" b="1" i="0" u="none" strike="noStrike" kern="0" cap="none" spc="0" normalizeH="0" baseline="0" noProof="0" dirty="0">
                <a:ln>
                  <a:noFill/>
                </a:ln>
                <a:solidFill>
                  <a:srgbClr val="DDDF4A"/>
                </a:solidFill>
                <a:effectLst/>
                <a:uLnTx/>
                <a:uFillTx/>
                <a:latin typeface="Arial"/>
                <a:cs typeface="Arial"/>
              </a:rPr>
              <a:t>solution</a:t>
            </a:r>
            <a:r>
              <a:rPr kumimoji="0" sz="2000" b="1" i="0" u="none" strike="noStrike" kern="0" cap="none" spc="-25"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of </a:t>
            </a:r>
            <a:r>
              <a:rPr kumimoji="0" sz="2000" b="0" i="0" u="none" strike="noStrike" kern="0" cap="none" spc="-10" normalizeH="0" baseline="0" noProof="0" dirty="0">
                <a:ln>
                  <a:noFill/>
                </a:ln>
                <a:solidFill>
                  <a:srgbClr val="FFFFFF"/>
                </a:solidFill>
                <a:effectLst/>
                <a:uLnTx/>
                <a:uFillTx/>
                <a:latin typeface="Arial MT"/>
                <a:cs typeface="Arial MT"/>
              </a:rPr>
              <a:t>identified </a:t>
            </a:r>
            <a:r>
              <a:rPr kumimoji="0" sz="2000" b="0" i="0" u="none" strike="noStrike" kern="0" cap="none" spc="0" normalizeH="0" baseline="0" noProof="0" dirty="0">
                <a:ln>
                  <a:noFill/>
                </a:ln>
                <a:solidFill>
                  <a:srgbClr val="FFFFFF"/>
                </a:solidFill>
                <a:effectLst/>
                <a:uLnTx/>
                <a:uFillTx/>
                <a:latin typeface="Arial MT"/>
                <a:cs typeface="Arial MT"/>
              </a:rPr>
              <a:t>issues</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e.g.</a:t>
            </a:r>
            <a:r>
              <a:rPr kumimoji="0" sz="2000" b="0" i="0" u="none" strike="noStrike" kern="0" cap="none" spc="-1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guidance</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document</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38" name="object 38"/>
          <p:cNvGrpSpPr/>
          <p:nvPr/>
        </p:nvGrpSpPr>
        <p:grpSpPr>
          <a:xfrm>
            <a:off x="5326379" y="3806952"/>
            <a:ext cx="1150620" cy="1847214"/>
            <a:chOff x="5326379" y="3806952"/>
            <a:chExt cx="1150620" cy="1847214"/>
          </a:xfrm>
        </p:grpSpPr>
        <p:sp>
          <p:nvSpPr>
            <p:cNvPr id="39" name="object 39"/>
            <p:cNvSpPr/>
            <p:nvPr/>
          </p:nvSpPr>
          <p:spPr>
            <a:xfrm>
              <a:off x="5332475" y="3813048"/>
              <a:ext cx="660400" cy="658495"/>
            </a:xfrm>
            <a:custGeom>
              <a:avLst/>
              <a:gdLst/>
              <a:ahLst/>
              <a:cxnLst/>
              <a:rect l="l" t="t" r="r" b="b"/>
              <a:pathLst>
                <a:path w="660400" h="658495">
                  <a:moveTo>
                    <a:pt x="511428" y="0"/>
                  </a:moveTo>
                  <a:lnTo>
                    <a:pt x="148462" y="0"/>
                  </a:lnTo>
                  <a:lnTo>
                    <a:pt x="148462" y="362076"/>
                  </a:lnTo>
                  <a:lnTo>
                    <a:pt x="0" y="362076"/>
                  </a:lnTo>
                  <a:lnTo>
                    <a:pt x="329946" y="658368"/>
                  </a:lnTo>
                  <a:lnTo>
                    <a:pt x="659891" y="362076"/>
                  </a:lnTo>
                  <a:lnTo>
                    <a:pt x="511428" y="362076"/>
                  </a:lnTo>
                  <a:lnTo>
                    <a:pt x="511428"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object 40"/>
            <p:cNvSpPr/>
            <p:nvPr/>
          </p:nvSpPr>
          <p:spPr>
            <a:xfrm>
              <a:off x="5332475" y="3813048"/>
              <a:ext cx="660400" cy="658495"/>
            </a:xfrm>
            <a:custGeom>
              <a:avLst/>
              <a:gdLst/>
              <a:ahLst/>
              <a:cxnLst/>
              <a:rect l="l" t="t" r="r" b="b"/>
              <a:pathLst>
                <a:path w="660400" h="658495">
                  <a:moveTo>
                    <a:pt x="0" y="362076"/>
                  </a:moveTo>
                  <a:lnTo>
                    <a:pt x="148462" y="362076"/>
                  </a:lnTo>
                  <a:lnTo>
                    <a:pt x="148462" y="0"/>
                  </a:lnTo>
                  <a:lnTo>
                    <a:pt x="511428" y="0"/>
                  </a:lnTo>
                  <a:lnTo>
                    <a:pt x="511428" y="362076"/>
                  </a:lnTo>
                  <a:lnTo>
                    <a:pt x="659891" y="362076"/>
                  </a:lnTo>
                  <a:lnTo>
                    <a:pt x="329946" y="658368"/>
                  </a:lnTo>
                  <a:lnTo>
                    <a:pt x="0" y="362076"/>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41"/>
            <p:cNvSpPr/>
            <p:nvPr/>
          </p:nvSpPr>
          <p:spPr>
            <a:xfrm>
              <a:off x="5812535" y="4988052"/>
              <a:ext cx="658495" cy="660400"/>
            </a:xfrm>
            <a:custGeom>
              <a:avLst/>
              <a:gdLst/>
              <a:ahLst/>
              <a:cxnLst/>
              <a:rect l="l" t="t" r="r" b="b"/>
              <a:pathLst>
                <a:path w="658495" h="660400">
                  <a:moveTo>
                    <a:pt x="510286" y="0"/>
                  </a:moveTo>
                  <a:lnTo>
                    <a:pt x="148081" y="0"/>
                  </a:lnTo>
                  <a:lnTo>
                    <a:pt x="148081" y="363601"/>
                  </a:lnTo>
                  <a:lnTo>
                    <a:pt x="0" y="363601"/>
                  </a:lnTo>
                  <a:lnTo>
                    <a:pt x="329184" y="659892"/>
                  </a:lnTo>
                  <a:lnTo>
                    <a:pt x="658367" y="363601"/>
                  </a:lnTo>
                  <a:lnTo>
                    <a:pt x="510286" y="363601"/>
                  </a:lnTo>
                  <a:lnTo>
                    <a:pt x="510286"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object 42"/>
            <p:cNvSpPr/>
            <p:nvPr/>
          </p:nvSpPr>
          <p:spPr>
            <a:xfrm>
              <a:off x="5812535" y="4988052"/>
              <a:ext cx="658495" cy="660400"/>
            </a:xfrm>
            <a:custGeom>
              <a:avLst/>
              <a:gdLst/>
              <a:ahLst/>
              <a:cxnLst/>
              <a:rect l="l" t="t" r="r" b="b"/>
              <a:pathLst>
                <a:path w="658495" h="660400">
                  <a:moveTo>
                    <a:pt x="0" y="363601"/>
                  </a:moveTo>
                  <a:lnTo>
                    <a:pt x="148081" y="363601"/>
                  </a:lnTo>
                  <a:lnTo>
                    <a:pt x="148081" y="0"/>
                  </a:lnTo>
                  <a:lnTo>
                    <a:pt x="510286" y="0"/>
                  </a:lnTo>
                  <a:lnTo>
                    <a:pt x="510286" y="363601"/>
                  </a:lnTo>
                  <a:lnTo>
                    <a:pt x="658367" y="363601"/>
                  </a:lnTo>
                  <a:lnTo>
                    <a:pt x="329184" y="659892"/>
                  </a:lnTo>
                  <a:lnTo>
                    <a:pt x="0" y="363601"/>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3" name="object 43"/>
          <p:cNvSpPr txBox="1"/>
          <p:nvPr/>
        </p:nvSpPr>
        <p:spPr>
          <a:xfrm>
            <a:off x="581964" y="1877695"/>
            <a:ext cx="10901045" cy="1183640"/>
          </a:xfrm>
          <a:prstGeom prst="rect">
            <a:avLst/>
          </a:prstGeom>
        </p:spPr>
        <p:txBody>
          <a:bodyPr vert="horz" wrap="square" lIns="0" tIns="12700" rIns="0" bIns="0" rtlCol="0">
            <a:spAutoFit/>
          </a:bodyPr>
          <a:lstStyle/>
          <a:p>
            <a:pPr marL="12700" marR="88900" lvl="0" indent="0" defTabSz="914400" eaLnBrk="1" fontAlgn="auto" latinLnBrk="0" hangingPunct="1">
              <a:lnSpc>
                <a:spcPct val="100000"/>
              </a:lnSpc>
              <a:spcBef>
                <a:spcPts val="100"/>
              </a:spcBef>
              <a:spcAft>
                <a:spcPts val="0"/>
              </a:spcAft>
              <a:buClrTx/>
              <a:buSzTx/>
              <a:buFontTx/>
              <a:buNone/>
              <a:tabLst/>
              <a:defRPr/>
            </a:pPr>
            <a:r>
              <a:rPr kumimoji="0" sz="2100" b="1" i="0" u="none" strike="noStrike" kern="0" cap="none" spc="0" normalizeH="0" baseline="0" noProof="0" dirty="0">
                <a:ln>
                  <a:noFill/>
                </a:ln>
                <a:solidFill>
                  <a:srgbClr val="252525"/>
                </a:solidFill>
                <a:effectLst/>
                <a:uLnTx/>
                <a:uFillTx/>
                <a:latin typeface="Arial"/>
                <a:cs typeface="Arial"/>
              </a:rPr>
              <a:t>Purpose:</a:t>
            </a:r>
            <a:r>
              <a:rPr kumimoji="0" sz="2100" b="1" i="0" u="none" strike="noStrike" kern="0" cap="none" spc="-10" normalizeH="0" baseline="0" noProof="0" dirty="0">
                <a:ln>
                  <a:noFill/>
                </a:ln>
                <a:solidFill>
                  <a:srgbClr val="252525"/>
                </a:solidFill>
                <a:effectLst/>
                <a:uLnTx/>
                <a:uFillTx/>
                <a:latin typeface="Arial"/>
                <a:cs typeface="Arial"/>
              </a:rPr>
              <a:t> </a:t>
            </a:r>
            <a:r>
              <a:rPr kumimoji="0" sz="2100" b="0" i="0" u="none" strike="noStrike" kern="0" cap="none" spc="0" normalizeH="0" baseline="0" noProof="0" dirty="0">
                <a:ln>
                  <a:noFill/>
                </a:ln>
                <a:solidFill>
                  <a:srgbClr val="252525"/>
                </a:solidFill>
                <a:effectLst/>
                <a:uLnTx/>
                <a:uFillTx/>
                <a:latin typeface="Arial MT"/>
                <a:cs typeface="Arial MT"/>
              </a:rPr>
              <a:t>to</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clarify</a:t>
            </a:r>
            <a:r>
              <a:rPr kumimoji="0" sz="2100" b="0" i="0" u="none" strike="noStrike" kern="0" cap="none" spc="-2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how</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to</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apply</a:t>
            </a:r>
            <a:r>
              <a:rPr kumimoji="0" sz="2100" b="0" i="0" u="none" strike="noStrike" kern="0" cap="none" spc="-3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the</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CTR, MDR</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and</a:t>
            </a:r>
            <a:r>
              <a:rPr kumimoji="0" sz="2100" b="0" i="0" u="none" strike="noStrike" kern="0" cap="none" spc="-1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IVDR</a:t>
            </a:r>
            <a:r>
              <a:rPr kumimoji="0" sz="2100" b="0" i="0" u="none" strike="noStrike" kern="0" cap="none" spc="-2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requirements</a:t>
            </a:r>
            <a:r>
              <a:rPr kumimoji="0" sz="2100" b="0" i="0" u="none" strike="noStrike" kern="0" cap="none" spc="-25"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on</a:t>
            </a:r>
            <a:r>
              <a:rPr kumimoji="0" sz="2100" b="0" i="0" u="none" strike="noStrike" kern="0" cap="none" spc="-2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serious</a:t>
            </a:r>
            <a:r>
              <a:rPr kumimoji="0" sz="2100" b="0" i="0" u="none" strike="noStrike" kern="0" cap="none" spc="-30" normalizeH="0" baseline="0" noProof="0" dirty="0">
                <a:ln>
                  <a:noFill/>
                </a:ln>
                <a:solidFill>
                  <a:srgbClr val="252525"/>
                </a:solidFill>
                <a:effectLst/>
                <a:uLnTx/>
                <a:uFillTx/>
                <a:latin typeface="Arial MT"/>
                <a:cs typeface="Arial MT"/>
              </a:rPr>
              <a:t> </a:t>
            </a:r>
            <a:r>
              <a:rPr kumimoji="0" sz="2100" b="0" i="0" u="none" strike="noStrike" kern="0" cap="none" spc="-10" normalizeH="0" baseline="0" noProof="0" dirty="0">
                <a:ln>
                  <a:noFill/>
                </a:ln>
                <a:solidFill>
                  <a:srgbClr val="252525"/>
                </a:solidFill>
                <a:effectLst/>
                <a:uLnTx/>
                <a:uFillTx/>
                <a:latin typeface="Arial MT"/>
                <a:cs typeface="Arial MT"/>
              </a:rPr>
              <a:t>adverse </a:t>
            </a:r>
            <a:r>
              <a:rPr kumimoji="0" sz="2100" b="0" i="0" u="none" strike="noStrike" kern="0" cap="none" spc="0" normalizeH="0" baseline="0" noProof="0" dirty="0">
                <a:ln>
                  <a:noFill/>
                </a:ln>
                <a:solidFill>
                  <a:srgbClr val="252525"/>
                </a:solidFill>
                <a:effectLst/>
                <a:uLnTx/>
                <a:uFillTx/>
                <a:latin typeface="Arial MT"/>
                <a:cs typeface="Arial MT"/>
              </a:rPr>
              <a:t>event</a:t>
            </a:r>
            <a:r>
              <a:rPr kumimoji="0" sz="2100" b="0" i="0" u="none" strike="noStrike" kern="0" cap="none" spc="-3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reporting</a:t>
            </a:r>
            <a:r>
              <a:rPr kumimoji="0" sz="2100" b="0" i="0" u="none" strike="noStrike" kern="0" cap="none" spc="-3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in</a:t>
            </a:r>
            <a:r>
              <a:rPr kumimoji="0" sz="2100" b="0" i="0" u="none" strike="noStrike" kern="0" cap="none" spc="-50" normalizeH="0" baseline="0" noProof="0" dirty="0">
                <a:ln>
                  <a:noFill/>
                </a:ln>
                <a:solidFill>
                  <a:srgbClr val="252525"/>
                </a:solidFill>
                <a:effectLst/>
                <a:uLnTx/>
                <a:uFillTx/>
                <a:latin typeface="Arial MT"/>
                <a:cs typeface="Arial MT"/>
              </a:rPr>
              <a:t> </a:t>
            </a:r>
            <a:r>
              <a:rPr kumimoji="0" sz="2100" b="0" i="0" u="none" strike="noStrike" kern="0" cap="none" spc="0" normalizeH="0" baseline="0" noProof="0" dirty="0">
                <a:ln>
                  <a:noFill/>
                </a:ln>
                <a:solidFill>
                  <a:srgbClr val="252525"/>
                </a:solidFill>
                <a:effectLst/>
                <a:uLnTx/>
                <a:uFillTx/>
                <a:latin typeface="Arial MT"/>
                <a:cs typeface="Arial MT"/>
              </a:rPr>
              <a:t>combined</a:t>
            </a:r>
            <a:r>
              <a:rPr kumimoji="0" sz="2100" b="0" i="0" u="none" strike="noStrike" kern="0" cap="none" spc="-60" normalizeH="0" baseline="0" noProof="0" dirty="0">
                <a:ln>
                  <a:noFill/>
                </a:ln>
                <a:solidFill>
                  <a:srgbClr val="252525"/>
                </a:solidFill>
                <a:effectLst/>
                <a:uLnTx/>
                <a:uFillTx/>
                <a:latin typeface="Arial MT"/>
                <a:cs typeface="Arial MT"/>
              </a:rPr>
              <a:t> </a:t>
            </a:r>
            <a:r>
              <a:rPr kumimoji="0" sz="2100" b="0" i="0" u="none" strike="noStrike" kern="0" cap="none" spc="-10" normalizeH="0" baseline="0" noProof="0" dirty="0">
                <a:ln>
                  <a:noFill/>
                </a:ln>
                <a:solidFill>
                  <a:srgbClr val="252525"/>
                </a:solidFill>
                <a:effectLst/>
                <a:uLnTx/>
                <a:uFillTx/>
                <a:latin typeface="Arial MT"/>
                <a:cs typeface="Arial MT"/>
              </a:rPr>
              <a:t>studies.</a:t>
            </a:r>
            <a:endParaRPr kumimoji="0" sz="2100" b="0" i="0" u="none" strike="noStrike" kern="0" cap="none" spc="0" normalizeH="0" baseline="0" noProof="0">
              <a:ln>
                <a:noFill/>
              </a:ln>
              <a:solidFill>
                <a:sysClr val="windowText" lastClr="000000"/>
              </a:solidFill>
              <a:effectLst/>
              <a:uLnTx/>
              <a:uFillTx/>
              <a:latin typeface="Arial MT"/>
              <a:cs typeface="Arial MT"/>
            </a:endParaRPr>
          </a:p>
          <a:p>
            <a:pPr marL="7219315" marR="0" lvl="0" indent="0" defTabSz="914400" eaLnBrk="1" fontAlgn="auto" latinLnBrk="0" hangingPunct="1">
              <a:lnSpc>
                <a:spcPct val="100000"/>
              </a:lnSpc>
              <a:spcBef>
                <a:spcPts val="715"/>
              </a:spcBef>
              <a:spcAft>
                <a:spcPts val="0"/>
              </a:spcAft>
              <a:buClrTx/>
              <a:buSzTx/>
              <a:buFontTx/>
              <a:buNone/>
              <a:tabLst/>
              <a:defRPr/>
            </a:pPr>
            <a:r>
              <a:rPr kumimoji="0" sz="1400" b="0" i="1" u="none" strike="noStrike" kern="0" cap="none" spc="-10" normalizeH="0" baseline="0" noProof="0" dirty="0">
                <a:ln>
                  <a:noFill/>
                </a:ln>
                <a:solidFill>
                  <a:sysClr val="windowText" lastClr="000000"/>
                </a:solidFill>
                <a:effectLst/>
                <a:uLnTx/>
                <a:uFillTx/>
                <a:latin typeface="Arial"/>
                <a:cs typeface="Arial"/>
              </a:rPr>
              <a:t>Leads:</a:t>
            </a:r>
            <a:r>
              <a:rPr kumimoji="0" sz="1400" b="0" i="1" u="none" strike="noStrike" kern="0" cap="none" spc="-9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Annemie</a:t>
            </a:r>
            <a:r>
              <a:rPr kumimoji="0" sz="1400" b="0" i="1" u="none" strike="noStrike" kern="0" cap="none" spc="-2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Zenner</a:t>
            </a:r>
            <a:r>
              <a:rPr kumimoji="0" sz="1400" b="0" i="1" u="none" strike="noStrike" kern="0" cap="none" spc="-4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(BE),</a:t>
            </a:r>
            <a:r>
              <a:rPr kumimoji="0" sz="1400" b="0" i="1" u="none" strike="noStrike" kern="0" cap="none" spc="-1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Corina</a:t>
            </a:r>
            <a:r>
              <a:rPr kumimoji="0" sz="1400" b="0" i="1" u="none" strike="noStrike" kern="0" cap="none" spc="-20" normalizeH="0" baseline="0" noProof="0" dirty="0">
                <a:ln>
                  <a:noFill/>
                </a:ln>
                <a:solidFill>
                  <a:sysClr val="windowText" lastClr="000000"/>
                </a:solidFill>
                <a:effectLst/>
                <a:uLnTx/>
                <a:uFillTx/>
                <a:latin typeface="Arial"/>
                <a:cs typeface="Arial"/>
              </a:rPr>
              <a:t> </a:t>
            </a:r>
            <a:r>
              <a:rPr kumimoji="0" sz="1400" b="0" i="1" u="none" strike="noStrike" kern="0" cap="none" spc="-10" normalizeH="0" baseline="0" noProof="0" dirty="0">
                <a:ln>
                  <a:noFill/>
                </a:ln>
                <a:solidFill>
                  <a:sysClr val="windowText" lastClr="000000"/>
                </a:solidFill>
                <a:effectLst/>
                <a:uLnTx/>
                <a:uFillTx/>
                <a:latin typeface="Arial"/>
                <a:cs typeface="Arial"/>
              </a:rPr>
              <a:t>Spreitzer</a:t>
            </a:r>
            <a:endParaRPr kumimoji="0" sz="1400" b="0" i="0" u="none" strike="noStrike" kern="0" cap="none" spc="0" normalizeH="0" baseline="0" noProof="0">
              <a:ln>
                <a:noFill/>
              </a:ln>
              <a:solidFill>
                <a:sysClr val="windowText" lastClr="000000"/>
              </a:solidFill>
              <a:effectLst/>
              <a:uLnTx/>
              <a:uFillTx/>
              <a:latin typeface="Arial"/>
              <a:cs typeface="Arial"/>
            </a:endParaRPr>
          </a:p>
          <a:p>
            <a:pPr marL="7219315" marR="0" lvl="0" indent="0" defTabSz="914400" eaLnBrk="1" fontAlgn="auto" latinLnBrk="0" hangingPunct="1">
              <a:lnSpc>
                <a:spcPct val="100000"/>
              </a:lnSpc>
              <a:spcBef>
                <a:spcPts val="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Arial"/>
                <a:cs typeface="Arial"/>
              </a:rPr>
              <a:t>and</a:t>
            </a:r>
            <a:r>
              <a:rPr kumimoji="0" sz="1400" b="0" i="1" u="none" strike="noStrike" kern="0" cap="none" spc="-6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Marianne</a:t>
            </a:r>
            <a:r>
              <a:rPr kumimoji="0" sz="1400" b="0" i="1" u="none" strike="noStrike" kern="0" cap="none" spc="-6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Lunzer</a:t>
            </a:r>
            <a:r>
              <a:rPr kumimoji="0" sz="1400" b="0" i="1" u="none" strike="noStrike" kern="0" cap="none" spc="-35" normalizeH="0" baseline="0" noProof="0" dirty="0">
                <a:ln>
                  <a:noFill/>
                </a:ln>
                <a:solidFill>
                  <a:sysClr val="windowText" lastClr="000000"/>
                </a:solidFill>
                <a:effectLst/>
                <a:uLnTx/>
                <a:uFillTx/>
                <a:latin typeface="Arial"/>
                <a:cs typeface="Arial"/>
              </a:rPr>
              <a:t> </a:t>
            </a:r>
            <a:r>
              <a:rPr kumimoji="0" sz="1400" b="0" i="1" u="none" strike="noStrike" kern="0" cap="none" spc="-20" normalizeH="0" baseline="0" noProof="0" dirty="0">
                <a:ln>
                  <a:noFill/>
                </a:ln>
                <a:solidFill>
                  <a:sysClr val="windowText" lastClr="000000"/>
                </a:solidFill>
                <a:effectLst/>
                <a:uLnTx/>
                <a:uFillTx/>
                <a:latin typeface="Arial"/>
                <a:cs typeface="Arial"/>
              </a:rPr>
              <a:t>(AT)</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44" name="Slide Number Placeholder 43">
            <a:extLst>
              <a:ext uri="{FF2B5EF4-FFF2-40B4-BE49-F238E27FC236}">
                <a16:creationId xmlns:a16="http://schemas.microsoft.com/office/drawing/2014/main" id="{AE7536D1-7CB1-A4BD-5236-0A4DEB93B5B2}"/>
              </a:ext>
            </a:extLst>
          </p:cNvPr>
          <p:cNvSpPr>
            <a:spLocks noGrp="1"/>
          </p:cNvSpPr>
          <p:nvPr>
            <p:ph type="sldNum" sz="quarter" idx="7"/>
          </p:nvPr>
        </p:nvSpPr>
        <p:spPr/>
        <p:txBody>
          <a:bodyPr/>
          <a:lstStyle/>
          <a:p>
            <a:fld id="{B6F15528-21DE-4FAA-801E-634DDDAF4B2B}" type="slidenum">
              <a:rPr lang="en-GB" smtClean="0"/>
              <a:t>26</a:t>
            </a:fld>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548236" y="6543265"/>
            <a:ext cx="140335" cy="142240"/>
          </a:xfrm>
          <a:prstGeom prst="rect">
            <a:avLst/>
          </a:prstGeom>
        </p:spPr>
        <p:txBody>
          <a:bodyPr vert="horz" wrap="square" lIns="0" tIns="0" rIns="0" bIns="0" rtlCol="0">
            <a:spAutoFit/>
          </a:bodyPr>
          <a:lstStyle/>
          <a:p>
            <a:pPr marL="0" marR="0" lvl="0" indent="0" defTabSz="914400" eaLnBrk="1" fontAlgn="auto" latinLnBrk="0" hangingPunct="1">
              <a:lnSpc>
                <a:spcPts val="1105"/>
              </a:lnSpc>
              <a:spcBef>
                <a:spcPts val="0"/>
              </a:spcBef>
              <a:spcAft>
                <a:spcPts val="0"/>
              </a:spcAft>
              <a:buClrTx/>
              <a:buSzTx/>
              <a:buFontTx/>
              <a:buNone/>
              <a:tabLst/>
              <a:defRPr/>
            </a:pPr>
            <a:r>
              <a:rPr kumimoji="0" sz="1000" b="0" i="0" u="none" strike="noStrike" kern="0" cap="none" spc="-25" normalizeH="0" baseline="0" noProof="0" dirty="0">
                <a:ln>
                  <a:noFill/>
                </a:ln>
                <a:solidFill>
                  <a:srgbClr val="BEBEBE"/>
                </a:solidFill>
                <a:effectLst/>
                <a:uLnTx/>
                <a:uFillTx/>
                <a:latin typeface="Arial MT"/>
                <a:cs typeface="Arial MT"/>
              </a:rPr>
              <a:t>13</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3" name="object 3"/>
          <p:cNvSpPr txBox="1">
            <a:spLocks noGrp="1"/>
          </p:cNvSpPr>
          <p:nvPr>
            <p:ph type="title"/>
          </p:nvPr>
        </p:nvSpPr>
        <p:spPr>
          <a:xfrm>
            <a:off x="581964" y="307975"/>
            <a:ext cx="8331200" cy="1068070"/>
          </a:xfrm>
          <a:prstGeom prst="rect">
            <a:avLst/>
          </a:prstGeom>
        </p:spPr>
        <p:txBody>
          <a:bodyPr vert="horz" wrap="square" lIns="0" tIns="74295" rIns="0" bIns="0" rtlCol="0">
            <a:spAutoFit/>
          </a:bodyPr>
          <a:lstStyle/>
          <a:p>
            <a:pPr marL="12700" marR="5080">
              <a:lnSpc>
                <a:spcPts val="3890"/>
              </a:lnSpc>
              <a:spcBef>
                <a:spcPts val="585"/>
              </a:spcBef>
            </a:pPr>
            <a:r>
              <a:rPr dirty="0"/>
              <a:t>Project</a:t>
            </a:r>
            <a:r>
              <a:rPr spc="-40" dirty="0"/>
              <a:t> </a:t>
            </a:r>
            <a:r>
              <a:rPr dirty="0"/>
              <a:t>4:</a:t>
            </a:r>
            <a:r>
              <a:rPr spc="-40" dirty="0"/>
              <a:t> </a:t>
            </a:r>
            <a:r>
              <a:rPr dirty="0"/>
              <a:t>‘Modalities</a:t>
            </a:r>
            <a:r>
              <a:rPr spc="-35" dirty="0"/>
              <a:t> </a:t>
            </a:r>
            <a:r>
              <a:rPr dirty="0"/>
              <a:t>of</a:t>
            </a:r>
            <a:r>
              <a:rPr spc="-30" dirty="0"/>
              <a:t> </a:t>
            </a:r>
            <a:r>
              <a:rPr dirty="0"/>
              <a:t>using</a:t>
            </a:r>
            <a:r>
              <a:rPr spc="-50" dirty="0"/>
              <a:t> </a:t>
            </a:r>
            <a:r>
              <a:rPr spc="-10" dirty="0"/>
              <a:t>devices </a:t>
            </a:r>
            <a:r>
              <a:rPr dirty="0"/>
              <a:t>in</a:t>
            </a:r>
            <a:r>
              <a:rPr spc="-25" dirty="0"/>
              <a:t> </a:t>
            </a:r>
            <a:r>
              <a:rPr dirty="0"/>
              <a:t>clinical</a:t>
            </a:r>
            <a:r>
              <a:rPr spc="-20" dirty="0"/>
              <a:t> </a:t>
            </a:r>
            <a:r>
              <a:rPr dirty="0"/>
              <a:t>trials</a:t>
            </a:r>
            <a:r>
              <a:rPr spc="-20" dirty="0"/>
              <a:t> </a:t>
            </a:r>
            <a:r>
              <a:rPr dirty="0"/>
              <a:t>of</a:t>
            </a:r>
            <a:r>
              <a:rPr spc="-25" dirty="0"/>
              <a:t> </a:t>
            </a:r>
            <a:r>
              <a:rPr dirty="0"/>
              <a:t>medicinal</a:t>
            </a:r>
            <a:r>
              <a:rPr spc="-35" dirty="0"/>
              <a:t> </a:t>
            </a:r>
            <a:r>
              <a:rPr spc="-10" dirty="0"/>
              <a:t>products’</a:t>
            </a:r>
          </a:p>
        </p:txBody>
      </p:sp>
      <p:sp>
        <p:nvSpPr>
          <p:cNvPr id="4" name="object 4"/>
          <p:cNvSpPr txBox="1"/>
          <p:nvPr/>
        </p:nvSpPr>
        <p:spPr>
          <a:xfrm>
            <a:off x="9767316" y="169163"/>
            <a:ext cx="1976755" cy="1187450"/>
          </a:xfrm>
          <a:prstGeom prst="rect">
            <a:avLst/>
          </a:prstGeom>
          <a:solidFill>
            <a:srgbClr val="FFC000"/>
          </a:solidFill>
        </p:spPr>
        <p:txBody>
          <a:bodyPr vert="horz" wrap="square" lIns="0" tIns="45085" rIns="0" bIns="0" rtlCol="0">
            <a:spAutoFit/>
          </a:bodyPr>
          <a:lstStyle/>
          <a:p>
            <a:pPr marL="256540" marR="248285" lvl="0" indent="2540" algn="ctr" defTabSz="914400" eaLnBrk="1" fontAlgn="auto" latinLnBrk="0" hangingPunct="1">
              <a:lnSpc>
                <a:spcPct val="100000"/>
              </a:lnSpc>
              <a:spcBef>
                <a:spcPts val="355"/>
              </a:spcBef>
              <a:spcAft>
                <a:spcPts val="0"/>
              </a:spcAft>
              <a:buClrTx/>
              <a:buSzTx/>
              <a:buFontTx/>
              <a:buNone/>
              <a:tabLst/>
              <a:defRPr/>
            </a:pPr>
            <a:r>
              <a:rPr kumimoji="0" sz="1400" b="1" i="0" u="none" strike="noStrike" kern="0" cap="none" spc="-10" normalizeH="0" baseline="0" noProof="0" dirty="0">
                <a:ln>
                  <a:noFill/>
                </a:ln>
                <a:solidFill>
                  <a:srgbClr val="313131"/>
                </a:solidFill>
                <a:effectLst/>
                <a:uLnTx/>
                <a:uFillTx/>
                <a:latin typeface="Tahoma"/>
                <a:cs typeface="Tahoma"/>
              </a:rPr>
              <a:t>Cross-sector </a:t>
            </a:r>
            <a:r>
              <a:rPr kumimoji="0" sz="1400" b="1" i="0" u="none" strike="noStrike" kern="0" cap="none" spc="0" normalizeH="0" baseline="0" noProof="0" dirty="0">
                <a:ln>
                  <a:noFill/>
                </a:ln>
                <a:solidFill>
                  <a:srgbClr val="313131"/>
                </a:solidFill>
                <a:effectLst/>
                <a:uLnTx/>
                <a:uFillTx/>
                <a:latin typeface="Tahoma"/>
                <a:cs typeface="Tahoma"/>
              </a:rPr>
              <a:t>project</a:t>
            </a:r>
            <a:r>
              <a:rPr kumimoji="0" sz="1400" b="1" i="0" u="none" strike="noStrike" kern="0" cap="none" spc="-60" normalizeH="0" baseline="0" noProof="0" dirty="0">
                <a:ln>
                  <a:noFill/>
                </a:ln>
                <a:solidFill>
                  <a:srgbClr val="313131"/>
                </a:solidFill>
                <a:effectLst/>
                <a:uLnTx/>
                <a:uFillTx/>
                <a:latin typeface="Tahoma"/>
                <a:cs typeface="Tahoma"/>
              </a:rPr>
              <a:t> </a:t>
            </a:r>
            <a:r>
              <a:rPr kumimoji="0" sz="1400" b="1" i="0" u="none" strike="noStrike" kern="0" cap="none" spc="-35" normalizeH="0" baseline="0" noProof="0" dirty="0">
                <a:ln>
                  <a:noFill/>
                </a:ln>
                <a:solidFill>
                  <a:srgbClr val="313131"/>
                </a:solidFill>
                <a:effectLst/>
                <a:uLnTx/>
                <a:uFillTx/>
                <a:latin typeface="Tahoma"/>
                <a:cs typeface="Tahoma"/>
              </a:rPr>
              <a:t>4:</a:t>
            </a:r>
            <a:endParaRPr kumimoji="0" sz="1400" b="0" i="0" u="none" strike="noStrike" kern="0" cap="none" spc="0" normalizeH="0" baseline="0" noProof="0">
              <a:ln>
                <a:noFill/>
              </a:ln>
              <a:solidFill>
                <a:sysClr val="windowText" lastClr="000000"/>
              </a:solidFill>
              <a:effectLst/>
              <a:uLnTx/>
              <a:uFillTx/>
              <a:latin typeface="Tahoma"/>
              <a:cs typeface="Tahoma"/>
            </a:endParaRPr>
          </a:p>
          <a:p>
            <a:pPr marL="96520" marR="8890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313131"/>
                </a:solidFill>
                <a:effectLst/>
                <a:uLnTx/>
                <a:uFillTx/>
                <a:latin typeface="Tahoma"/>
                <a:cs typeface="Tahoma"/>
              </a:rPr>
              <a:t>Modalities</a:t>
            </a:r>
            <a:r>
              <a:rPr kumimoji="0" sz="1400" b="0" i="0" u="none" strike="noStrike" kern="0" cap="none" spc="-45" normalizeH="0" baseline="0" noProof="0" dirty="0">
                <a:ln>
                  <a:noFill/>
                </a:ln>
                <a:solidFill>
                  <a:srgbClr val="313131"/>
                </a:solidFill>
                <a:effectLst/>
                <a:uLnTx/>
                <a:uFillTx/>
                <a:latin typeface="Tahoma"/>
                <a:cs typeface="Tahoma"/>
              </a:rPr>
              <a:t> </a:t>
            </a:r>
            <a:r>
              <a:rPr kumimoji="0" sz="1400" b="0" i="0" u="none" strike="noStrike" kern="0" cap="none" spc="0" normalizeH="0" baseline="0" noProof="0" dirty="0">
                <a:ln>
                  <a:noFill/>
                </a:ln>
                <a:solidFill>
                  <a:srgbClr val="313131"/>
                </a:solidFill>
                <a:effectLst/>
                <a:uLnTx/>
                <a:uFillTx/>
                <a:latin typeface="Tahoma"/>
                <a:cs typeface="Tahoma"/>
              </a:rPr>
              <a:t>of</a:t>
            </a:r>
            <a:r>
              <a:rPr kumimoji="0" sz="1400" b="0" i="0" u="none" strike="noStrike" kern="0" cap="none" spc="-20" normalizeH="0" baseline="0" noProof="0" dirty="0">
                <a:ln>
                  <a:noFill/>
                </a:ln>
                <a:solidFill>
                  <a:srgbClr val="313131"/>
                </a:solidFill>
                <a:effectLst/>
                <a:uLnTx/>
                <a:uFillTx/>
                <a:latin typeface="Tahoma"/>
                <a:cs typeface="Tahoma"/>
              </a:rPr>
              <a:t> using </a:t>
            </a:r>
            <a:r>
              <a:rPr kumimoji="0" sz="1400" b="0" i="0" u="none" strike="noStrike" kern="0" cap="none" spc="0" normalizeH="0" baseline="0" noProof="0" dirty="0">
                <a:ln>
                  <a:noFill/>
                </a:ln>
                <a:solidFill>
                  <a:srgbClr val="313131"/>
                </a:solidFill>
                <a:effectLst/>
                <a:uLnTx/>
                <a:uFillTx/>
                <a:latin typeface="Tahoma"/>
                <a:cs typeface="Tahoma"/>
              </a:rPr>
              <a:t>devices</a:t>
            </a:r>
            <a:r>
              <a:rPr kumimoji="0" sz="1400" b="0" i="0" u="none" strike="noStrike" kern="0" cap="none" spc="-35" normalizeH="0" baseline="0" noProof="0" dirty="0">
                <a:ln>
                  <a:noFill/>
                </a:ln>
                <a:solidFill>
                  <a:srgbClr val="313131"/>
                </a:solidFill>
                <a:effectLst/>
                <a:uLnTx/>
                <a:uFillTx/>
                <a:latin typeface="Tahoma"/>
                <a:cs typeface="Tahoma"/>
              </a:rPr>
              <a:t> </a:t>
            </a:r>
            <a:r>
              <a:rPr kumimoji="0" sz="1400" b="0" i="0" u="none" strike="noStrike" kern="0" cap="none" spc="0" normalizeH="0" baseline="0" noProof="0" dirty="0">
                <a:ln>
                  <a:noFill/>
                </a:ln>
                <a:solidFill>
                  <a:srgbClr val="313131"/>
                </a:solidFill>
                <a:effectLst/>
                <a:uLnTx/>
                <a:uFillTx/>
                <a:latin typeface="Tahoma"/>
                <a:cs typeface="Tahoma"/>
              </a:rPr>
              <a:t>in</a:t>
            </a:r>
            <a:r>
              <a:rPr kumimoji="0" sz="1400" b="0" i="0" u="none" strike="noStrike" kern="0" cap="none" spc="-35" normalizeH="0" baseline="0" noProof="0" dirty="0">
                <a:ln>
                  <a:noFill/>
                </a:ln>
                <a:solidFill>
                  <a:srgbClr val="313131"/>
                </a:solidFill>
                <a:effectLst/>
                <a:uLnTx/>
                <a:uFillTx/>
                <a:latin typeface="Tahoma"/>
                <a:cs typeface="Tahoma"/>
              </a:rPr>
              <a:t> </a:t>
            </a:r>
            <a:r>
              <a:rPr kumimoji="0" sz="1400" b="0" i="0" u="none" strike="noStrike" kern="0" cap="none" spc="0" normalizeH="0" baseline="0" noProof="0" dirty="0">
                <a:ln>
                  <a:noFill/>
                </a:ln>
                <a:solidFill>
                  <a:srgbClr val="313131"/>
                </a:solidFill>
                <a:effectLst/>
                <a:uLnTx/>
                <a:uFillTx/>
                <a:latin typeface="Tahoma"/>
                <a:cs typeface="Tahoma"/>
              </a:rPr>
              <a:t>clinical</a:t>
            </a:r>
            <a:r>
              <a:rPr kumimoji="0" sz="1400" b="0" i="0" u="none" strike="noStrike" kern="0" cap="none" spc="-15" normalizeH="0" baseline="0" noProof="0" dirty="0">
                <a:ln>
                  <a:noFill/>
                </a:ln>
                <a:solidFill>
                  <a:srgbClr val="313131"/>
                </a:solidFill>
                <a:effectLst/>
                <a:uLnTx/>
                <a:uFillTx/>
                <a:latin typeface="Tahoma"/>
                <a:cs typeface="Tahoma"/>
              </a:rPr>
              <a:t> </a:t>
            </a:r>
            <a:r>
              <a:rPr kumimoji="0" sz="1400" b="0" i="0" u="none" strike="noStrike" kern="0" cap="none" spc="-10" normalizeH="0" baseline="0" noProof="0" dirty="0">
                <a:ln>
                  <a:noFill/>
                </a:ln>
                <a:solidFill>
                  <a:srgbClr val="313131"/>
                </a:solidFill>
                <a:effectLst/>
                <a:uLnTx/>
                <a:uFillTx/>
                <a:latin typeface="Tahoma"/>
                <a:cs typeface="Tahoma"/>
              </a:rPr>
              <a:t>trials </a:t>
            </a:r>
            <a:r>
              <a:rPr kumimoji="0" sz="1400" b="0" i="0" u="none" strike="noStrike" kern="0" cap="none" spc="0" normalizeH="0" baseline="0" noProof="0" dirty="0">
                <a:ln>
                  <a:noFill/>
                </a:ln>
                <a:solidFill>
                  <a:srgbClr val="313131"/>
                </a:solidFill>
                <a:effectLst/>
                <a:uLnTx/>
                <a:uFillTx/>
                <a:latin typeface="Tahoma"/>
                <a:cs typeface="Tahoma"/>
              </a:rPr>
              <a:t>of</a:t>
            </a:r>
            <a:r>
              <a:rPr kumimoji="0" sz="1400" b="0" i="0" u="none" strike="noStrike" kern="0" cap="none" spc="-35" normalizeH="0" baseline="0" noProof="0" dirty="0">
                <a:ln>
                  <a:noFill/>
                </a:ln>
                <a:solidFill>
                  <a:srgbClr val="313131"/>
                </a:solidFill>
                <a:effectLst/>
                <a:uLnTx/>
                <a:uFillTx/>
                <a:latin typeface="Tahoma"/>
                <a:cs typeface="Tahoma"/>
              </a:rPr>
              <a:t> </a:t>
            </a:r>
            <a:r>
              <a:rPr kumimoji="0" sz="1400" b="0" i="0" u="none" strike="noStrike" kern="0" cap="none" spc="0" normalizeH="0" baseline="0" noProof="0" dirty="0">
                <a:ln>
                  <a:noFill/>
                </a:ln>
                <a:solidFill>
                  <a:srgbClr val="313131"/>
                </a:solidFill>
                <a:effectLst/>
                <a:uLnTx/>
                <a:uFillTx/>
                <a:latin typeface="Tahoma"/>
                <a:cs typeface="Tahoma"/>
              </a:rPr>
              <a:t>medicinal</a:t>
            </a:r>
            <a:r>
              <a:rPr kumimoji="0" sz="1400" b="0" i="0" u="none" strike="noStrike" kern="0" cap="none" spc="-25" normalizeH="0" baseline="0" noProof="0" dirty="0">
                <a:ln>
                  <a:noFill/>
                </a:ln>
                <a:solidFill>
                  <a:srgbClr val="313131"/>
                </a:solidFill>
                <a:effectLst/>
                <a:uLnTx/>
                <a:uFillTx/>
                <a:latin typeface="Tahoma"/>
                <a:cs typeface="Tahoma"/>
              </a:rPr>
              <a:t> </a:t>
            </a:r>
            <a:r>
              <a:rPr kumimoji="0" sz="1400" b="0" i="0" u="none" strike="noStrike" kern="0" cap="none" spc="-10" normalizeH="0" baseline="0" noProof="0" dirty="0">
                <a:ln>
                  <a:noFill/>
                </a:ln>
                <a:solidFill>
                  <a:srgbClr val="313131"/>
                </a:solidFill>
                <a:effectLst/>
                <a:uLnTx/>
                <a:uFillTx/>
                <a:latin typeface="Tahoma"/>
                <a:cs typeface="Tahoma"/>
              </a:rPr>
              <a:t>products</a:t>
            </a:r>
            <a:endParaRPr kumimoji="0" sz="1400" b="0" i="0" u="none" strike="noStrike" kern="0" cap="none" spc="0" normalizeH="0" baseline="0" noProof="0">
              <a:ln>
                <a:noFill/>
              </a:ln>
              <a:solidFill>
                <a:sysClr val="windowText" lastClr="000000"/>
              </a:solidFill>
              <a:effectLst/>
              <a:uLnTx/>
              <a:uFillTx/>
              <a:latin typeface="Tahoma"/>
              <a:cs typeface="Tahoma"/>
            </a:endParaRPr>
          </a:p>
        </p:txBody>
      </p:sp>
      <p:sp>
        <p:nvSpPr>
          <p:cNvPr id="5" name="object 5"/>
          <p:cNvSpPr txBox="1"/>
          <p:nvPr/>
        </p:nvSpPr>
        <p:spPr>
          <a:xfrm>
            <a:off x="9700259" y="6359652"/>
            <a:ext cx="2044064" cy="370840"/>
          </a:xfrm>
          <a:prstGeom prst="rect">
            <a:avLst/>
          </a:prstGeom>
          <a:solidFill>
            <a:srgbClr val="FFC000"/>
          </a:solidFill>
        </p:spPr>
        <p:txBody>
          <a:bodyPr vert="horz" wrap="square" lIns="0" tIns="32384" rIns="0" bIns="0" rtlCol="0">
            <a:spAutoFit/>
          </a:bodyPr>
          <a:lstStyle/>
          <a:p>
            <a:pPr marL="92075" marR="0" lvl="0" indent="0" defTabSz="914400" eaLnBrk="1" fontAlgn="auto" latinLnBrk="0" hangingPunct="1">
              <a:lnSpc>
                <a:spcPct val="100000"/>
              </a:lnSpc>
              <a:spcBef>
                <a:spcPts val="254"/>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Initiated</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Apr</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2025</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7847838" y="6282029"/>
            <a:ext cx="1575435" cy="4527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12</a:t>
            </a:r>
            <a:r>
              <a:rPr kumimoji="0" sz="1400" b="0" i="0" u="none" strike="noStrike" kern="0" cap="none" spc="-2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MS +</a:t>
            </a:r>
            <a:r>
              <a:rPr kumimoji="0" sz="1400" b="0" i="0" u="none" strike="noStrike" kern="0" cap="none" spc="-15"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EC</a:t>
            </a:r>
            <a:r>
              <a:rPr kumimoji="0" sz="1400" b="0" i="0" u="none" strike="noStrike" kern="0" cap="none" spc="-10" normalizeH="0" baseline="0" noProof="0" dirty="0">
                <a:ln>
                  <a:noFill/>
                </a:ln>
                <a:solidFill>
                  <a:sysClr val="windowText" lastClr="000000"/>
                </a:solidFill>
                <a:effectLst/>
                <a:uLnTx/>
                <a:uFillTx/>
                <a:latin typeface="Arial MT"/>
                <a:cs typeface="Arial MT"/>
              </a:rPr>
              <a:t> </a:t>
            </a:r>
            <a:r>
              <a:rPr kumimoji="0" sz="1400" b="0" i="0" u="none" strike="noStrike" kern="0" cap="none" spc="0" normalizeH="0" baseline="0" noProof="0" dirty="0">
                <a:ln>
                  <a:noFill/>
                </a:ln>
                <a:solidFill>
                  <a:sysClr val="windowText" lastClr="000000"/>
                </a:solidFill>
                <a:effectLst/>
                <a:uLnTx/>
                <a:uFillTx/>
                <a:latin typeface="Arial MT"/>
                <a:cs typeface="Arial MT"/>
              </a:rPr>
              <a:t>+</a:t>
            </a:r>
            <a:r>
              <a:rPr kumimoji="0" sz="1400" b="0" i="0" u="none" strike="noStrike" kern="0" cap="none" spc="-10" normalizeH="0" baseline="0" noProof="0" dirty="0">
                <a:ln>
                  <a:noFill/>
                </a:ln>
                <a:solidFill>
                  <a:sysClr val="windowText" lastClr="000000"/>
                </a:solidFill>
                <a:effectLst/>
                <a:uLnTx/>
                <a:uFillTx/>
                <a:latin typeface="Arial MT"/>
                <a:cs typeface="Arial MT"/>
              </a:rPr>
              <a:t> </a:t>
            </a:r>
            <a:r>
              <a:rPr kumimoji="0" sz="1400" b="0" i="0" u="none" strike="noStrike" kern="0" cap="none" spc="-25" normalizeH="0" baseline="0" noProof="0" dirty="0">
                <a:ln>
                  <a:noFill/>
                </a:ln>
                <a:solidFill>
                  <a:sysClr val="windowText" lastClr="000000"/>
                </a:solidFill>
                <a:effectLst/>
                <a:uLnTx/>
                <a:uFillTx/>
                <a:latin typeface="Arial MT"/>
                <a:cs typeface="Arial MT"/>
              </a:rPr>
              <a:t>EMA</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Arial MT"/>
                <a:cs typeface="Arial MT"/>
              </a:rPr>
              <a:t>26</a:t>
            </a:r>
            <a:r>
              <a:rPr kumimoji="0" sz="1400" b="0" i="0" u="none" strike="noStrike" kern="0" cap="none" spc="-20" normalizeH="0" baseline="0" noProof="0" dirty="0">
                <a:ln>
                  <a:noFill/>
                </a:ln>
                <a:solidFill>
                  <a:sysClr val="windowText" lastClr="000000"/>
                </a:solidFill>
                <a:effectLst/>
                <a:uLnTx/>
                <a:uFillTx/>
                <a:latin typeface="Arial MT"/>
                <a:cs typeface="Arial MT"/>
              </a:rPr>
              <a:t> </a:t>
            </a:r>
            <a:r>
              <a:rPr kumimoji="0" sz="1400" b="0" i="0" u="none" strike="noStrike" kern="0" cap="none" spc="-10" normalizeH="0" baseline="0" noProof="0" dirty="0">
                <a:ln>
                  <a:noFill/>
                </a:ln>
                <a:solidFill>
                  <a:sysClr val="windowText" lastClr="000000"/>
                </a:solidFill>
                <a:effectLst/>
                <a:uLnTx/>
                <a:uFillTx/>
                <a:latin typeface="Arial MT"/>
                <a:cs typeface="Arial MT"/>
              </a:rPr>
              <a:t>participants</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7" name="object 7"/>
          <p:cNvSpPr/>
          <p:nvPr/>
        </p:nvSpPr>
        <p:spPr>
          <a:xfrm>
            <a:off x="562355" y="3063239"/>
            <a:ext cx="5885815" cy="1013460"/>
          </a:xfrm>
          <a:custGeom>
            <a:avLst/>
            <a:gdLst/>
            <a:ahLst/>
            <a:cxnLst/>
            <a:rect l="l" t="t" r="r" b="b"/>
            <a:pathLst>
              <a:path w="5885815" h="1013460">
                <a:moveTo>
                  <a:pt x="5784342" y="0"/>
                </a:moveTo>
                <a:lnTo>
                  <a:pt x="101345" y="0"/>
                </a:lnTo>
                <a:lnTo>
                  <a:pt x="61898" y="7959"/>
                </a:lnTo>
                <a:lnTo>
                  <a:pt x="29684" y="29670"/>
                </a:lnTo>
                <a:lnTo>
                  <a:pt x="7964" y="61882"/>
                </a:lnTo>
                <a:lnTo>
                  <a:pt x="0" y="101346"/>
                </a:lnTo>
                <a:lnTo>
                  <a:pt x="0" y="912114"/>
                </a:lnTo>
                <a:lnTo>
                  <a:pt x="7964" y="951577"/>
                </a:lnTo>
                <a:lnTo>
                  <a:pt x="29684" y="983789"/>
                </a:lnTo>
                <a:lnTo>
                  <a:pt x="61898" y="1005500"/>
                </a:lnTo>
                <a:lnTo>
                  <a:pt x="101345" y="1013460"/>
                </a:lnTo>
                <a:lnTo>
                  <a:pt x="5784342" y="1013460"/>
                </a:lnTo>
                <a:lnTo>
                  <a:pt x="5823805" y="1005500"/>
                </a:lnTo>
                <a:lnTo>
                  <a:pt x="5856017" y="983789"/>
                </a:lnTo>
                <a:lnTo>
                  <a:pt x="5877728" y="951577"/>
                </a:lnTo>
                <a:lnTo>
                  <a:pt x="5885688" y="912114"/>
                </a:lnTo>
                <a:lnTo>
                  <a:pt x="5885688" y="101346"/>
                </a:lnTo>
                <a:lnTo>
                  <a:pt x="5877728" y="61882"/>
                </a:lnTo>
                <a:lnTo>
                  <a:pt x="5856017" y="29670"/>
                </a:lnTo>
                <a:lnTo>
                  <a:pt x="5823805" y="7959"/>
                </a:lnTo>
                <a:lnTo>
                  <a:pt x="5784342"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581964" y="2565755"/>
            <a:ext cx="4509135" cy="1409065"/>
          </a:xfrm>
          <a:prstGeom prst="rect">
            <a:avLst/>
          </a:prstGeom>
        </p:spPr>
        <p:txBody>
          <a:bodyPr vert="horz" wrap="square" lIns="0" tIns="136525" rIns="0" bIns="0" rtlCol="0">
            <a:spAutoFit/>
          </a:bodyPr>
          <a:lstStyle/>
          <a:p>
            <a:pPr marL="12700" marR="0" lvl="0" indent="0" defTabSz="914400" eaLnBrk="1" fontAlgn="auto" latinLnBrk="0" hangingPunct="1">
              <a:lnSpc>
                <a:spcPct val="100000"/>
              </a:lnSpc>
              <a:spcBef>
                <a:spcPts val="1075"/>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a:cs typeface="Arial"/>
              </a:rPr>
              <a:t>D</a:t>
            </a:r>
            <a:r>
              <a:rPr kumimoji="0" sz="2000" b="1" i="0" u="none" strike="noStrike" kern="0" cap="none" spc="-10" normalizeH="0" baseline="0" noProof="0" dirty="0">
                <a:ln>
                  <a:noFill/>
                </a:ln>
                <a:solidFill>
                  <a:srgbClr val="252525"/>
                </a:solidFill>
                <a:effectLst/>
                <a:uLnTx/>
                <a:uFillTx/>
                <a:latin typeface="Arial"/>
                <a:cs typeface="Arial"/>
              </a:rPr>
              <a:t>eliverables</a:t>
            </a:r>
            <a:endParaRPr kumimoji="0" sz="2000" b="0" i="0" u="none" strike="noStrike" kern="0" cap="none" spc="0" normalizeH="0" baseline="0" noProof="0">
              <a:ln>
                <a:noFill/>
              </a:ln>
              <a:solidFill>
                <a:sysClr val="windowText" lastClr="000000"/>
              </a:solidFill>
              <a:effectLst/>
              <a:uLnTx/>
              <a:uFillTx/>
              <a:latin typeface="Arial"/>
              <a:cs typeface="Arial"/>
            </a:endParaRPr>
          </a:p>
          <a:p>
            <a:pPr marL="85725" marR="5080" lvl="0" indent="0" defTabSz="914400" eaLnBrk="1" fontAlgn="auto" latinLnBrk="0" hangingPunct="1">
              <a:lnSpc>
                <a:spcPct val="86200"/>
              </a:lnSpc>
              <a:spcBef>
                <a:spcPts val="1305"/>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MT"/>
                <a:cs typeface="Arial MT"/>
              </a:rPr>
              <a:t>A</a:t>
            </a:r>
            <a:r>
              <a:rPr kumimoji="0" sz="2000" b="0" i="0" u="none" strike="noStrike" kern="0" cap="none" spc="-130" normalizeH="0" baseline="0" noProof="0" dirty="0">
                <a:ln>
                  <a:noFill/>
                </a:ln>
                <a:solidFill>
                  <a:srgbClr val="FFFFFF"/>
                </a:solidFill>
                <a:effectLst/>
                <a:uLnTx/>
                <a:uFillTx/>
                <a:latin typeface="Arial MT"/>
                <a:cs typeface="Arial MT"/>
              </a:rPr>
              <a:t> </a:t>
            </a:r>
            <a:r>
              <a:rPr kumimoji="0" sz="2000" b="1" i="0" u="none" strike="noStrike" kern="0" cap="none" spc="0" normalizeH="0" baseline="0" noProof="0" dirty="0">
                <a:ln>
                  <a:noFill/>
                </a:ln>
                <a:solidFill>
                  <a:srgbClr val="DDDF4A"/>
                </a:solidFill>
                <a:effectLst/>
                <a:uLnTx/>
                <a:uFillTx/>
                <a:latin typeface="Arial"/>
                <a:cs typeface="Arial"/>
              </a:rPr>
              <a:t>set</a:t>
            </a:r>
            <a:r>
              <a:rPr kumimoji="0" sz="2000" b="1" i="0" u="none" strike="noStrike" kern="0" cap="none" spc="-25" normalizeH="0" baseline="0" noProof="0" dirty="0">
                <a:ln>
                  <a:noFill/>
                </a:ln>
                <a:solidFill>
                  <a:srgbClr val="DDDF4A"/>
                </a:solidFill>
                <a:effectLst/>
                <a:uLnTx/>
                <a:uFillTx/>
                <a:latin typeface="Arial"/>
                <a:cs typeface="Arial"/>
              </a:rPr>
              <a:t> </a:t>
            </a:r>
            <a:r>
              <a:rPr kumimoji="0" sz="2000" b="1" i="0" u="none" strike="noStrike" kern="0" cap="none" spc="0" normalizeH="0" baseline="0" noProof="0" dirty="0">
                <a:ln>
                  <a:noFill/>
                </a:ln>
                <a:solidFill>
                  <a:srgbClr val="DDDF4A"/>
                </a:solidFill>
                <a:effectLst/>
                <a:uLnTx/>
                <a:uFillTx/>
                <a:latin typeface="Arial"/>
                <a:cs typeface="Arial"/>
              </a:rPr>
              <a:t>of</a:t>
            </a:r>
            <a:r>
              <a:rPr kumimoji="0" sz="2000" b="1" i="0" u="none" strike="noStrike" kern="0" cap="none" spc="-15" normalizeH="0" baseline="0" noProof="0" dirty="0">
                <a:ln>
                  <a:noFill/>
                </a:ln>
                <a:solidFill>
                  <a:srgbClr val="DDDF4A"/>
                </a:solidFill>
                <a:effectLst/>
                <a:uLnTx/>
                <a:uFillTx/>
                <a:latin typeface="Arial"/>
                <a:cs typeface="Arial"/>
              </a:rPr>
              <a:t> </a:t>
            </a:r>
            <a:r>
              <a:rPr kumimoji="0" sz="2000" b="1" i="0" u="none" strike="noStrike" kern="0" cap="none" spc="0" normalizeH="0" baseline="0" noProof="0" dirty="0">
                <a:ln>
                  <a:noFill/>
                </a:ln>
                <a:solidFill>
                  <a:srgbClr val="DDDF4A"/>
                </a:solidFill>
                <a:effectLst/>
                <a:uLnTx/>
                <a:uFillTx/>
                <a:latin typeface="Arial"/>
                <a:cs typeface="Arial"/>
              </a:rPr>
              <a:t>scenarios</a:t>
            </a:r>
            <a:r>
              <a:rPr kumimoji="0" sz="2000" b="1" i="0" u="none" strike="noStrike" kern="0" cap="none" spc="-30"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for</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using</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and/or </a:t>
            </a:r>
            <a:r>
              <a:rPr kumimoji="0" sz="2000" b="0" i="0" u="none" strike="noStrike" kern="0" cap="none" spc="0" normalizeH="0" baseline="0" noProof="0" dirty="0">
                <a:ln>
                  <a:noFill/>
                </a:ln>
                <a:solidFill>
                  <a:srgbClr val="FFFFFF"/>
                </a:solidFill>
                <a:effectLst/>
                <a:uLnTx/>
                <a:uFillTx/>
                <a:latin typeface="Arial MT"/>
                <a:cs typeface="Arial MT"/>
              </a:rPr>
              <a:t>investigating</a:t>
            </a:r>
            <a:r>
              <a:rPr kumimoji="0" sz="2000" b="0" i="0" u="none" strike="noStrike" kern="0" cap="none" spc="-3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medical</a:t>
            </a:r>
            <a:r>
              <a:rPr kumimoji="0" sz="2000" b="0" i="0" u="none" strike="noStrike" kern="0" cap="none" spc="-3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devices</a:t>
            </a:r>
            <a:r>
              <a:rPr kumimoji="0" sz="2000" b="0" i="0" u="none" strike="noStrike" kern="0" cap="none" spc="-4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and</a:t>
            </a:r>
            <a:r>
              <a:rPr kumimoji="0" sz="2000" b="0" i="0" u="none" strike="noStrike" kern="0" cap="none" spc="-35" normalizeH="0" baseline="0" noProof="0" dirty="0">
                <a:ln>
                  <a:noFill/>
                </a:ln>
                <a:solidFill>
                  <a:srgbClr val="FFFFFF"/>
                </a:solidFill>
                <a:effectLst/>
                <a:uLnTx/>
                <a:uFillTx/>
                <a:latin typeface="Arial MT"/>
                <a:cs typeface="Arial MT"/>
              </a:rPr>
              <a:t> </a:t>
            </a:r>
            <a:r>
              <a:rPr kumimoji="0" sz="2000" b="0" i="0" u="none" strike="noStrike" kern="0" cap="none" spc="-20" normalizeH="0" baseline="0" noProof="0" dirty="0">
                <a:ln>
                  <a:noFill/>
                </a:ln>
                <a:solidFill>
                  <a:srgbClr val="FFFFFF"/>
                </a:solidFill>
                <a:effectLst/>
                <a:uLnTx/>
                <a:uFillTx/>
                <a:latin typeface="Arial MT"/>
                <a:cs typeface="Arial MT"/>
              </a:rPr>
              <a:t>IVDs </a:t>
            </a:r>
            <a:r>
              <a:rPr kumimoji="0" sz="2000" b="0" i="0" u="none" strike="noStrike" kern="0" cap="none" spc="0" normalizeH="0" baseline="0" noProof="0" dirty="0">
                <a:ln>
                  <a:noFill/>
                </a:ln>
                <a:solidFill>
                  <a:srgbClr val="FFFFFF"/>
                </a:solidFill>
                <a:effectLst/>
                <a:uLnTx/>
                <a:uFillTx/>
                <a:latin typeface="Arial MT"/>
                <a:cs typeface="Arial MT"/>
              </a:rPr>
              <a:t>in</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clinical</a:t>
            </a:r>
            <a:r>
              <a:rPr kumimoji="0" sz="2000" b="0" i="0" u="none" strike="noStrike" kern="0" cap="none" spc="-4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trials</a:t>
            </a:r>
            <a:r>
              <a:rPr kumimoji="0" sz="2000" b="0" i="0" u="none" strike="noStrike" kern="0" cap="none" spc="-3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of</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medicinal</a:t>
            </a:r>
            <a:r>
              <a:rPr kumimoji="0" sz="2000" b="0" i="0" u="none" strike="noStrike" kern="0" cap="none" spc="-45"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products</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9" name="object 9"/>
          <p:cNvSpPr/>
          <p:nvPr/>
        </p:nvSpPr>
        <p:spPr>
          <a:xfrm>
            <a:off x="1082039" y="4245864"/>
            <a:ext cx="5885815" cy="1012190"/>
          </a:xfrm>
          <a:custGeom>
            <a:avLst/>
            <a:gdLst/>
            <a:ahLst/>
            <a:cxnLst/>
            <a:rect l="l" t="t" r="r" b="b"/>
            <a:pathLst>
              <a:path w="5885815" h="1012189">
                <a:moveTo>
                  <a:pt x="5784469" y="0"/>
                </a:moveTo>
                <a:lnTo>
                  <a:pt x="101193" y="0"/>
                </a:lnTo>
                <a:lnTo>
                  <a:pt x="61802" y="7957"/>
                </a:lnTo>
                <a:lnTo>
                  <a:pt x="29637" y="29654"/>
                </a:lnTo>
                <a:lnTo>
                  <a:pt x="7951" y="61829"/>
                </a:lnTo>
                <a:lnTo>
                  <a:pt x="0" y="101218"/>
                </a:lnTo>
                <a:lnTo>
                  <a:pt x="0" y="910717"/>
                </a:lnTo>
                <a:lnTo>
                  <a:pt x="7951" y="950106"/>
                </a:lnTo>
                <a:lnTo>
                  <a:pt x="29637" y="982281"/>
                </a:lnTo>
                <a:lnTo>
                  <a:pt x="61802" y="1003978"/>
                </a:lnTo>
                <a:lnTo>
                  <a:pt x="101193" y="1011936"/>
                </a:lnTo>
                <a:lnTo>
                  <a:pt x="5784469" y="1011936"/>
                </a:lnTo>
                <a:lnTo>
                  <a:pt x="5823858" y="1003978"/>
                </a:lnTo>
                <a:lnTo>
                  <a:pt x="5856033" y="982281"/>
                </a:lnTo>
                <a:lnTo>
                  <a:pt x="5877730" y="950106"/>
                </a:lnTo>
                <a:lnTo>
                  <a:pt x="5885688" y="910717"/>
                </a:lnTo>
                <a:lnTo>
                  <a:pt x="5885688" y="101218"/>
                </a:lnTo>
                <a:lnTo>
                  <a:pt x="5877730" y="61829"/>
                </a:lnTo>
                <a:lnTo>
                  <a:pt x="5856033" y="29654"/>
                </a:lnTo>
                <a:lnTo>
                  <a:pt x="5823858" y="7957"/>
                </a:lnTo>
                <a:lnTo>
                  <a:pt x="5784469"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1174800" y="4430979"/>
            <a:ext cx="4064635" cy="595630"/>
          </a:xfrm>
          <a:prstGeom prst="rect">
            <a:avLst/>
          </a:prstGeom>
        </p:spPr>
        <p:txBody>
          <a:bodyPr vert="horz" wrap="square" lIns="0" tIns="13335" rIns="0" bIns="0" rtlCol="0">
            <a:spAutoFit/>
          </a:bodyPr>
          <a:lstStyle/>
          <a:p>
            <a:pPr marL="12700" marR="0" lvl="0" indent="0" defTabSz="914400" eaLnBrk="1" fontAlgn="auto" latinLnBrk="0" hangingPunct="1">
              <a:lnSpc>
                <a:spcPts val="2240"/>
              </a:lnSpc>
              <a:spcBef>
                <a:spcPts val="105"/>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Clarify</a:t>
            </a:r>
            <a:r>
              <a:rPr kumimoji="0" sz="2000" b="1" i="0" u="none" strike="noStrike" kern="0" cap="none" spc="-35"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the</a:t>
            </a:r>
            <a:r>
              <a:rPr kumimoji="0" sz="2000" b="0" i="0" u="none" strike="noStrike" kern="0" cap="none" spc="-1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regulatory</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framework</a:t>
            </a:r>
            <a:r>
              <a:rPr kumimoji="0" sz="2000" b="0" i="0" u="none" strike="noStrike" kern="0" cap="none" spc="-40" normalizeH="0" baseline="0" noProof="0" dirty="0">
                <a:ln>
                  <a:noFill/>
                </a:ln>
                <a:solidFill>
                  <a:srgbClr val="FFFFFF"/>
                </a:solidFill>
                <a:effectLst/>
                <a:uLnTx/>
                <a:uFillTx/>
                <a:latin typeface="Arial MT"/>
                <a:cs typeface="Arial MT"/>
              </a:rPr>
              <a:t> </a:t>
            </a:r>
            <a:r>
              <a:rPr kumimoji="0" sz="2000" b="0" i="0" u="none" strike="noStrike" kern="0" cap="none" spc="-25" normalizeH="0" baseline="0" noProof="0" dirty="0">
                <a:ln>
                  <a:noFill/>
                </a:ln>
                <a:solidFill>
                  <a:srgbClr val="FFFFFF"/>
                </a:solidFill>
                <a:effectLst/>
                <a:uLnTx/>
                <a:uFillTx/>
                <a:latin typeface="Arial MT"/>
                <a:cs typeface="Arial MT"/>
              </a:rPr>
              <a:t>for</a:t>
            </a:r>
            <a:endParaRPr kumimoji="0" sz="20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ts val="2240"/>
              </a:lnSpc>
              <a:spcBef>
                <a:spcPts val="0"/>
              </a:spcBef>
              <a:spcAft>
                <a:spcPts val="0"/>
              </a:spcAft>
              <a:buClrTx/>
              <a:buSzTx/>
              <a:buFontTx/>
              <a:buNone/>
              <a:tabLst/>
              <a:defRPr/>
            </a:pPr>
            <a:r>
              <a:rPr kumimoji="0" sz="2000" b="0" i="0" u="none" strike="noStrike" kern="0" cap="none" spc="0" normalizeH="0" baseline="0" noProof="0" dirty="0">
                <a:ln>
                  <a:noFill/>
                </a:ln>
                <a:solidFill>
                  <a:srgbClr val="FFFFFF"/>
                </a:solidFill>
                <a:effectLst/>
                <a:uLnTx/>
                <a:uFillTx/>
                <a:latin typeface="Arial MT"/>
                <a:cs typeface="Arial MT"/>
              </a:rPr>
              <a:t>each</a:t>
            </a:r>
            <a:r>
              <a:rPr kumimoji="0" sz="2000" b="0" i="0" u="none" strike="noStrike" kern="0" cap="none" spc="-10" normalizeH="0" baseline="0" noProof="0" dirty="0">
                <a:ln>
                  <a:noFill/>
                </a:ln>
                <a:solidFill>
                  <a:srgbClr val="FFFFFF"/>
                </a:solidFill>
                <a:effectLst/>
                <a:uLnTx/>
                <a:uFillTx/>
                <a:latin typeface="Arial MT"/>
                <a:cs typeface="Arial MT"/>
              </a:rPr>
              <a:t> scenario</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sp>
        <p:nvSpPr>
          <p:cNvPr id="11" name="object 11"/>
          <p:cNvSpPr/>
          <p:nvPr/>
        </p:nvSpPr>
        <p:spPr>
          <a:xfrm>
            <a:off x="1600200" y="5426964"/>
            <a:ext cx="5887720" cy="1013460"/>
          </a:xfrm>
          <a:custGeom>
            <a:avLst/>
            <a:gdLst/>
            <a:ahLst/>
            <a:cxnLst/>
            <a:rect l="l" t="t" r="r" b="b"/>
            <a:pathLst>
              <a:path w="5887720" h="1013460">
                <a:moveTo>
                  <a:pt x="5785866" y="0"/>
                </a:moveTo>
                <a:lnTo>
                  <a:pt x="101345" y="0"/>
                </a:lnTo>
                <a:lnTo>
                  <a:pt x="61882" y="7959"/>
                </a:lnTo>
                <a:lnTo>
                  <a:pt x="29670" y="29670"/>
                </a:lnTo>
                <a:lnTo>
                  <a:pt x="7959" y="61882"/>
                </a:lnTo>
                <a:lnTo>
                  <a:pt x="0" y="101346"/>
                </a:lnTo>
                <a:lnTo>
                  <a:pt x="0" y="912114"/>
                </a:lnTo>
                <a:lnTo>
                  <a:pt x="7959" y="951561"/>
                </a:lnTo>
                <a:lnTo>
                  <a:pt x="29670" y="983775"/>
                </a:lnTo>
                <a:lnTo>
                  <a:pt x="61882" y="1005495"/>
                </a:lnTo>
                <a:lnTo>
                  <a:pt x="101345" y="1013460"/>
                </a:lnTo>
                <a:lnTo>
                  <a:pt x="5785866" y="1013460"/>
                </a:lnTo>
                <a:lnTo>
                  <a:pt x="5825329" y="1005495"/>
                </a:lnTo>
                <a:lnTo>
                  <a:pt x="5857541" y="983775"/>
                </a:lnTo>
                <a:lnTo>
                  <a:pt x="5879252" y="951561"/>
                </a:lnTo>
                <a:lnTo>
                  <a:pt x="5887211" y="912114"/>
                </a:lnTo>
                <a:lnTo>
                  <a:pt x="5887211" y="101346"/>
                </a:lnTo>
                <a:lnTo>
                  <a:pt x="5879252" y="61882"/>
                </a:lnTo>
                <a:lnTo>
                  <a:pt x="5857541" y="29670"/>
                </a:lnTo>
                <a:lnTo>
                  <a:pt x="5825329" y="7959"/>
                </a:lnTo>
                <a:lnTo>
                  <a:pt x="5785866"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1694179" y="5482234"/>
            <a:ext cx="4318000" cy="856615"/>
          </a:xfrm>
          <a:prstGeom prst="rect">
            <a:avLst/>
          </a:prstGeom>
        </p:spPr>
        <p:txBody>
          <a:bodyPr vert="horz" wrap="square" lIns="0" tIns="54610" rIns="0" bIns="0" rtlCol="0">
            <a:spAutoFit/>
          </a:bodyPr>
          <a:lstStyle/>
          <a:p>
            <a:pPr marL="12700" marR="5080" lvl="0" indent="0" defTabSz="914400" eaLnBrk="1" fontAlgn="auto" latinLnBrk="0" hangingPunct="1">
              <a:lnSpc>
                <a:spcPct val="86300"/>
              </a:lnSpc>
              <a:spcBef>
                <a:spcPts val="430"/>
              </a:spcBef>
              <a:spcAft>
                <a:spcPts val="0"/>
              </a:spcAft>
              <a:buClrTx/>
              <a:buSzTx/>
              <a:buFontTx/>
              <a:buNone/>
              <a:tabLst/>
              <a:defRPr/>
            </a:pPr>
            <a:r>
              <a:rPr kumimoji="0" sz="2000" b="1" i="0" u="none" strike="noStrike" kern="0" cap="none" spc="0" normalizeH="0" baseline="0" noProof="0" dirty="0">
                <a:ln>
                  <a:noFill/>
                </a:ln>
                <a:solidFill>
                  <a:srgbClr val="DDDF4A"/>
                </a:solidFill>
                <a:effectLst/>
                <a:uLnTx/>
                <a:uFillTx/>
                <a:latin typeface="Arial"/>
                <a:cs typeface="Arial"/>
              </a:rPr>
              <a:t>Guidance</a:t>
            </a:r>
            <a:r>
              <a:rPr kumimoji="0" sz="2000" b="1" i="0" u="none" strike="noStrike" kern="0" cap="none" spc="-45" normalizeH="0" baseline="0" noProof="0" dirty="0">
                <a:ln>
                  <a:noFill/>
                </a:ln>
                <a:solidFill>
                  <a:srgbClr val="DDDF4A"/>
                </a:solidFill>
                <a:effectLst/>
                <a:uLnTx/>
                <a:uFillTx/>
                <a:latin typeface="Arial"/>
                <a:cs typeface="Arial"/>
              </a:rPr>
              <a:t> </a:t>
            </a:r>
            <a:r>
              <a:rPr kumimoji="0" sz="2000" b="1" i="0" u="none" strike="noStrike" kern="0" cap="none" spc="0" normalizeH="0" baseline="0" noProof="0" dirty="0">
                <a:ln>
                  <a:noFill/>
                </a:ln>
                <a:solidFill>
                  <a:srgbClr val="DDDF4A"/>
                </a:solidFill>
                <a:effectLst/>
                <a:uLnTx/>
                <a:uFillTx/>
                <a:latin typeface="Arial"/>
                <a:cs typeface="Arial"/>
              </a:rPr>
              <a:t>document</a:t>
            </a:r>
            <a:r>
              <a:rPr kumimoji="0" sz="2000" b="1" i="0" u="none" strike="noStrike" kern="0" cap="none" spc="-50" normalizeH="0" baseline="0" noProof="0" dirty="0">
                <a:ln>
                  <a:noFill/>
                </a:ln>
                <a:solidFill>
                  <a:srgbClr val="DDDF4A"/>
                </a:solidFill>
                <a:effectLst/>
                <a:uLnTx/>
                <a:uFillTx/>
                <a:latin typeface="Arial"/>
                <a:cs typeface="Arial"/>
              </a:rPr>
              <a:t> </a:t>
            </a:r>
            <a:r>
              <a:rPr kumimoji="0" sz="2000" b="0" i="0" u="none" strike="noStrike" kern="0" cap="none" spc="0" normalizeH="0" baseline="0" noProof="0" dirty="0">
                <a:ln>
                  <a:noFill/>
                </a:ln>
                <a:solidFill>
                  <a:srgbClr val="FFFFFF"/>
                </a:solidFill>
                <a:effectLst/>
                <a:uLnTx/>
                <a:uFillTx/>
                <a:latin typeface="Arial MT"/>
                <a:cs typeface="Arial MT"/>
              </a:rPr>
              <a:t>(new/update)</a:t>
            </a:r>
            <a:r>
              <a:rPr kumimoji="0" sz="2000" b="0" i="0" u="none" strike="noStrike" kern="0" cap="none" spc="-50" normalizeH="0" baseline="0" noProof="0" dirty="0">
                <a:ln>
                  <a:noFill/>
                </a:ln>
                <a:solidFill>
                  <a:srgbClr val="FFFFFF"/>
                </a:solidFill>
                <a:effectLst/>
                <a:uLnTx/>
                <a:uFillTx/>
                <a:latin typeface="Arial MT"/>
                <a:cs typeface="Arial MT"/>
              </a:rPr>
              <a:t> </a:t>
            </a:r>
            <a:r>
              <a:rPr kumimoji="0" sz="2000" b="0" i="0" u="none" strike="noStrike" kern="0" cap="none" spc="-25" normalizeH="0" baseline="0" noProof="0" dirty="0">
                <a:ln>
                  <a:noFill/>
                </a:ln>
                <a:solidFill>
                  <a:srgbClr val="FFFFFF"/>
                </a:solidFill>
                <a:effectLst/>
                <a:uLnTx/>
                <a:uFillTx/>
                <a:latin typeface="Arial MT"/>
                <a:cs typeface="Arial MT"/>
              </a:rPr>
              <a:t>or </a:t>
            </a:r>
            <a:r>
              <a:rPr kumimoji="0" sz="2000" b="0" i="0" u="none" strike="noStrike" kern="0" cap="none" spc="0" normalizeH="0" baseline="0" noProof="0" dirty="0">
                <a:ln>
                  <a:noFill/>
                </a:ln>
                <a:solidFill>
                  <a:srgbClr val="FFFFFF"/>
                </a:solidFill>
                <a:effectLst/>
                <a:uLnTx/>
                <a:uFillTx/>
                <a:latin typeface="Arial MT"/>
                <a:cs typeface="Arial MT"/>
              </a:rPr>
              <a:t>similar</a:t>
            </a:r>
            <a:r>
              <a:rPr kumimoji="0" sz="2000" b="0" i="0" u="none" strike="noStrike" kern="0" cap="none" spc="-3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tool</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to</a:t>
            </a:r>
            <a:r>
              <a:rPr kumimoji="0" sz="2000" b="0" i="0" u="none" strike="noStrike" kern="0" cap="none" spc="-20"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clarify</a:t>
            </a:r>
            <a:r>
              <a:rPr kumimoji="0" sz="2000" b="0" i="0" u="none" strike="noStrike" kern="0" cap="none" spc="-2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the</a:t>
            </a:r>
            <a:r>
              <a:rPr kumimoji="0" sz="2000" b="0" i="0" u="none" strike="noStrike" kern="0" cap="none" spc="-15"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regulatory </a:t>
            </a:r>
            <a:r>
              <a:rPr kumimoji="0" sz="2000" b="0" i="0" u="none" strike="noStrike" kern="0" cap="none" spc="0" normalizeH="0" baseline="0" noProof="0" dirty="0">
                <a:ln>
                  <a:noFill/>
                </a:ln>
                <a:solidFill>
                  <a:srgbClr val="FFFFFF"/>
                </a:solidFill>
                <a:effectLst/>
                <a:uLnTx/>
                <a:uFillTx/>
                <a:latin typeface="Arial MT"/>
                <a:cs typeface="Arial MT"/>
              </a:rPr>
              <a:t>context</a:t>
            </a:r>
            <a:r>
              <a:rPr kumimoji="0" sz="2000" b="0" i="0" u="none" strike="noStrike" kern="0" cap="none" spc="-15" normalizeH="0" baseline="0" noProof="0" dirty="0">
                <a:ln>
                  <a:noFill/>
                </a:ln>
                <a:solidFill>
                  <a:srgbClr val="FFFFFF"/>
                </a:solidFill>
                <a:effectLst/>
                <a:uLnTx/>
                <a:uFillTx/>
                <a:latin typeface="Arial MT"/>
                <a:cs typeface="Arial MT"/>
              </a:rPr>
              <a:t> </a:t>
            </a:r>
            <a:r>
              <a:rPr kumimoji="0" sz="2000" b="0" i="0" u="none" strike="noStrike" kern="0" cap="none" spc="0" normalizeH="0" baseline="0" noProof="0" dirty="0">
                <a:ln>
                  <a:noFill/>
                </a:ln>
                <a:solidFill>
                  <a:srgbClr val="FFFFFF"/>
                </a:solidFill>
                <a:effectLst/>
                <a:uLnTx/>
                <a:uFillTx/>
                <a:latin typeface="Arial MT"/>
                <a:cs typeface="Arial MT"/>
              </a:rPr>
              <a:t>as</a:t>
            </a:r>
            <a:r>
              <a:rPr kumimoji="0" sz="2000" b="0" i="0" u="none" strike="noStrike" kern="0" cap="none" spc="-15" normalizeH="0" baseline="0" noProof="0" dirty="0">
                <a:ln>
                  <a:noFill/>
                </a:ln>
                <a:solidFill>
                  <a:srgbClr val="FFFFFF"/>
                </a:solidFill>
                <a:effectLst/>
                <a:uLnTx/>
                <a:uFillTx/>
                <a:latin typeface="Arial MT"/>
                <a:cs typeface="Arial MT"/>
              </a:rPr>
              <a:t> </a:t>
            </a:r>
            <a:r>
              <a:rPr kumimoji="0" sz="2000" b="0" i="0" u="none" strike="noStrike" kern="0" cap="none" spc="-10" normalizeH="0" baseline="0" noProof="0" dirty="0">
                <a:ln>
                  <a:noFill/>
                </a:ln>
                <a:solidFill>
                  <a:srgbClr val="FFFFFF"/>
                </a:solidFill>
                <a:effectLst/>
                <a:uLnTx/>
                <a:uFillTx/>
                <a:latin typeface="Arial MT"/>
                <a:cs typeface="Arial MT"/>
              </a:rPr>
              <a:t>needed.</a:t>
            </a:r>
            <a:endParaRPr kumimoji="0" sz="20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13" name="object 13"/>
          <p:cNvGrpSpPr/>
          <p:nvPr/>
        </p:nvGrpSpPr>
        <p:grpSpPr>
          <a:xfrm>
            <a:off x="5783579" y="3825240"/>
            <a:ext cx="1190625" cy="1845945"/>
            <a:chOff x="5783579" y="3825240"/>
            <a:chExt cx="1190625" cy="1845945"/>
          </a:xfrm>
        </p:grpSpPr>
        <p:sp>
          <p:nvSpPr>
            <p:cNvPr id="14" name="object 14"/>
            <p:cNvSpPr/>
            <p:nvPr/>
          </p:nvSpPr>
          <p:spPr>
            <a:xfrm>
              <a:off x="5789675" y="3831336"/>
              <a:ext cx="658495" cy="658495"/>
            </a:xfrm>
            <a:custGeom>
              <a:avLst/>
              <a:gdLst/>
              <a:ahLst/>
              <a:cxnLst/>
              <a:rect l="l" t="t" r="r" b="b"/>
              <a:pathLst>
                <a:path w="658495" h="658495">
                  <a:moveTo>
                    <a:pt x="510286" y="0"/>
                  </a:moveTo>
                  <a:lnTo>
                    <a:pt x="148082" y="0"/>
                  </a:lnTo>
                  <a:lnTo>
                    <a:pt x="148082" y="362076"/>
                  </a:lnTo>
                  <a:lnTo>
                    <a:pt x="0" y="362076"/>
                  </a:lnTo>
                  <a:lnTo>
                    <a:pt x="329184" y="658368"/>
                  </a:lnTo>
                  <a:lnTo>
                    <a:pt x="658368" y="362076"/>
                  </a:lnTo>
                  <a:lnTo>
                    <a:pt x="510286" y="362076"/>
                  </a:lnTo>
                  <a:lnTo>
                    <a:pt x="510286"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5789675" y="3831336"/>
              <a:ext cx="658495" cy="658495"/>
            </a:xfrm>
            <a:custGeom>
              <a:avLst/>
              <a:gdLst/>
              <a:ahLst/>
              <a:cxnLst/>
              <a:rect l="l" t="t" r="r" b="b"/>
              <a:pathLst>
                <a:path w="658495" h="658495">
                  <a:moveTo>
                    <a:pt x="0" y="362076"/>
                  </a:moveTo>
                  <a:lnTo>
                    <a:pt x="148082" y="362076"/>
                  </a:lnTo>
                  <a:lnTo>
                    <a:pt x="148082" y="0"/>
                  </a:lnTo>
                  <a:lnTo>
                    <a:pt x="510286" y="0"/>
                  </a:lnTo>
                  <a:lnTo>
                    <a:pt x="510286" y="362076"/>
                  </a:lnTo>
                  <a:lnTo>
                    <a:pt x="658368" y="362076"/>
                  </a:lnTo>
                  <a:lnTo>
                    <a:pt x="329184" y="658368"/>
                  </a:lnTo>
                  <a:lnTo>
                    <a:pt x="0" y="362076"/>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309359" y="5006340"/>
              <a:ext cx="658495" cy="658495"/>
            </a:xfrm>
            <a:custGeom>
              <a:avLst/>
              <a:gdLst/>
              <a:ahLst/>
              <a:cxnLst/>
              <a:rect l="l" t="t" r="r" b="b"/>
              <a:pathLst>
                <a:path w="658495" h="658495">
                  <a:moveTo>
                    <a:pt x="510286" y="0"/>
                  </a:moveTo>
                  <a:lnTo>
                    <a:pt x="148081" y="0"/>
                  </a:lnTo>
                  <a:lnTo>
                    <a:pt x="148081" y="362077"/>
                  </a:lnTo>
                  <a:lnTo>
                    <a:pt x="0" y="362077"/>
                  </a:lnTo>
                  <a:lnTo>
                    <a:pt x="329184" y="658368"/>
                  </a:lnTo>
                  <a:lnTo>
                    <a:pt x="658367" y="362077"/>
                  </a:lnTo>
                  <a:lnTo>
                    <a:pt x="510286" y="362077"/>
                  </a:lnTo>
                  <a:lnTo>
                    <a:pt x="510286" y="0"/>
                  </a:lnTo>
                  <a:close/>
                </a:path>
              </a:pathLst>
            </a:custGeom>
            <a:solidFill>
              <a:srgbClr val="CAD2DB">
                <a:alpha val="90194"/>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6309359" y="5006340"/>
              <a:ext cx="658495" cy="658495"/>
            </a:xfrm>
            <a:custGeom>
              <a:avLst/>
              <a:gdLst/>
              <a:ahLst/>
              <a:cxnLst/>
              <a:rect l="l" t="t" r="r" b="b"/>
              <a:pathLst>
                <a:path w="658495" h="658495">
                  <a:moveTo>
                    <a:pt x="0" y="362077"/>
                  </a:moveTo>
                  <a:lnTo>
                    <a:pt x="148081" y="362077"/>
                  </a:lnTo>
                  <a:lnTo>
                    <a:pt x="148081" y="0"/>
                  </a:lnTo>
                  <a:lnTo>
                    <a:pt x="510286" y="0"/>
                  </a:lnTo>
                  <a:lnTo>
                    <a:pt x="510286" y="362077"/>
                  </a:lnTo>
                  <a:lnTo>
                    <a:pt x="658367" y="362077"/>
                  </a:lnTo>
                  <a:lnTo>
                    <a:pt x="329184" y="658368"/>
                  </a:lnTo>
                  <a:lnTo>
                    <a:pt x="0" y="362077"/>
                  </a:lnTo>
                  <a:close/>
                </a:path>
              </a:pathLst>
            </a:custGeom>
            <a:ln w="12192">
              <a:solidFill>
                <a:srgbClr val="CAD2D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 name="object 18"/>
          <p:cNvSpPr txBox="1"/>
          <p:nvPr/>
        </p:nvSpPr>
        <p:spPr>
          <a:xfrm>
            <a:off x="581964" y="1876425"/>
            <a:ext cx="10829290" cy="97155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000" b="1" i="0" u="none" strike="noStrike" kern="0" cap="none" spc="0" normalizeH="0" baseline="0" noProof="0" dirty="0">
                <a:ln>
                  <a:noFill/>
                </a:ln>
                <a:solidFill>
                  <a:srgbClr val="252525"/>
                </a:solidFill>
                <a:effectLst/>
                <a:uLnTx/>
                <a:uFillTx/>
                <a:latin typeface="Arial"/>
                <a:cs typeface="Arial"/>
              </a:rPr>
              <a:t>Purpose:</a:t>
            </a:r>
            <a:r>
              <a:rPr kumimoji="0" sz="2000" b="1" i="0" u="none" strike="noStrike" kern="0" cap="none" spc="-40" normalizeH="0" baseline="0" noProof="0" dirty="0">
                <a:ln>
                  <a:noFill/>
                </a:ln>
                <a:solidFill>
                  <a:srgbClr val="252525"/>
                </a:solidFill>
                <a:effectLst/>
                <a:uLnTx/>
                <a:uFillTx/>
                <a:latin typeface="Arial"/>
                <a:cs typeface="Arial"/>
              </a:rPr>
              <a:t> </a:t>
            </a:r>
            <a:r>
              <a:rPr kumimoji="0" sz="2000" b="0" i="0" u="none" strike="noStrike" kern="0" cap="none" spc="0" normalizeH="0" baseline="0" noProof="0" dirty="0">
                <a:ln>
                  <a:noFill/>
                </a:ln>
                <a:solidFill>
                  <a:sysClr val="windowText" lastClr="000000"/>
                </a:solidFill>
                <a:effectLst/>
                <a:uLnTx/>
                <a:uFillTx/>
                <a:latin typeface="Arial MT"/>
                <a:cs typeface="Arial MT"/>
              </a:rPr>
              <a:t>to</a:t>
            </a:r>
            <a:r>
              <a:rPr kumimoji="0" sz="2000" b="0" i="0" u="none" strike="noStrike" kern="0" cap="none" spc="-4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explore</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different</a:t>
            </a:r>
            <a:r>
              <a:rPr kumimoji="0" sz="2000" b="0" i="0" u="none" strike="noStrike" kern="0" cap="none" spc="-5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modalities</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of</a:t>
            </a:r>
            <a:r>
              <a:rPr kumimoji="0" sz="2000" b="0" i="0" u="none" strike="noStrike" kern="0" cap="none" spc="-4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using</a:t>
            </a:r>
            <a:r>
              <a:rPr kumimoji="0" sz="2000" b="0" i="0" u="none" strike="noStrike" kern="0" cap="none" spc="-4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medical</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devices</a:t>
            </a:r>
            <a:r>
              <a:rPr kumimoji="0" sz="2000" b="0" i="0" u="none" strike="noStrike" kern="0" cap="none" spc="-4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and</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IVDs</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in</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clinical</a:t>
            </a:r>
            <a:r>
              <a:rPr kumimoji="0" sz="2000" b="0" i="0" u="none" strike="noStrike" kern="0" cap="none" spc="-2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trials</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25" normalizeH="0" baseline="0" noProof="0" dirty="0">
                <a:ln>
                  <a:noFill/>
                </a:ln>
                <a:solidFill>
                  <a:sysClr val="windowText" lastClr="000000"/>
                </a:solidFill>
                <a:effectLst/>
                <a:uLnTx/>
                <a:uFillTx/>
                <a:latin typeface="Arial MT"/>
                <a:cs typeface="Arial MT"/>
              </a:rPr>
              <a:t>of</a:t>
            </a:r>
            <a:endParaRPr kumimoji="0" sz="20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ysClr val="windowText" lastClr="000000"/>
                </a:solidFill>
                <a:effectLst/>
                <a:uLnTx/>
                <a:uFillTx/>
                <a:latin typeface="Arial MT"/>
                <a:cs typeface="Arial MT"/>
              </a:rPr>
              <a:t>medicinal</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products,</a:t>
            </a:r>
            <a:r>
              <a:rPr kumimoji="0" sz="2000" b="0" i="0" u="none" strike="noStrike" kern="0" cap="none" spc="-7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in</a:t>
            </a:r>
            <a:r>
              <a:rPr kumimoji="0" sz="2000" b="0" i="0" u="none" strike="noStrike" kern="0" cap="none" spc="-2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order</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to</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clarify</a:t>
            </a:r>
            <a:r>
              <a:rPr kumimoji="0" sz="2000" b="0" i="0" u="none" strike="noStrike" kern="0" cap="none" spc="-4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applicable</a:t>
            </a:r>
            <a:r>
              <a:rPr kumimoji="0" sz="2000" b="0" i="0" u="none" strike="noStrike" kern="0" cap="none" spc="-2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regulatory</a:t>
            </a:r>
            <a:r>
              <a:rPr kumimoji="0" sz="2000" b="0" i="0" u="none" strike="noStrike" kern="0" cap="none" spc="-5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context</a:t>
            </a:r>
            <a:r>
              <a:rPr kumimoji="0" sz="2000" b="0" i="0" u="none" strike="noStrike" kern="0" cap="none" spc="-4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for</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those</a:t>
            </a:r>
            <a:r>
              <a:rPr kumimoji="0" sz="2000" b="0" i="0" u="none" strike="noStrike" kern="0" cap="none" spc="-4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devices</a:t>
            </a:r>
            <a:r>
              <a:rPr kumimoji="0" sz="2000" b="0" i="0" u="none" strike="noStrike" kern="0" cap="none" spc="-35" normalizeH="0" baseline="0" noProof="0" dirty="0">
                <a:ln>
                  <a:noFill/>
                </a:ln>
                <a:solidFill>
                  <a:sysClr val="windowText" lastClr="000000"/>
                </a:solidFill>
                <a:effectLst/>
                <a:uLnTx/>
                <a:uFillTx/>
                <a:latin typeface="Arial MT"/>
                <a:cs typeface="Arial MT"/>
              </a:rPr>
              <a:t> </a:t>
            </a:r>
            <a:r>
              <a:rPr kumimoji="0" sz="2000" b="0" i="0" u="none" strike="noStrike" kern="0" cap="none" spc="0" normalizeH="0" baseline="0" noProof="0" dirty="0">
                <a:ln>
                  <a:noFill/>
                </a:ln>
                <a:solidFill>
                  <a:sysClr val="windowText" lastClr="000000"/>
                </a:solidFill>
                <a:effectLst/>
                <a:uLnTx/>
                <a:uFillTx/>
                <a:latin typeface="Arial MT"/>
                <a:cs typeface="Arial MT"/>
              </a:rPr>
              <a:t>and</a:t>
            </a:r>
            <a:r>
              <a:rPr kumimoji="0" sz="2000" b="0" i="0" u="none" strike="noStrike" kern="0" cap="none" spc="-30" normalizeH="0" baseline="0" noProof="0" dirty="0">
                <a:ln>
                  <a:noFill/>
                </a:ln>
                <a:solidFill>
                  <a:sysClr val="windowText" lastClr="000000"/>
                </a:solidFill>
                <a:effectLst/>
                <a:uLnTx/>
                <a:uFillTx/>
                <a:latin typeface="Arial MT"/>
                <a:cs typeface="Arial MT"/>
              </a:rPr>
              <a:t> </a:t>
            </a:r>
            <a:r>
              <a:rPr kumimoji="0" sz="2000" b="0" i="0" u="none" strike="noStrike" kern="0" cap="none" spc="-10" normalizeH="0" baseline="0" noProof="0" dirty="0">
                <a:ln>
                  <a:noFill/>
                </a:ln>
                <a:solidFill>
                  <a:sysClr val="windowText" lastClr="000000"/>
                </a:solidFill>
                <a:effectLst/>
                <a:uLnTx/>
                <a:uFillTx/>
                <a:latin typeface="Arial MT"/>
                <a:cs typeface="Arial MT"/>
              </a:rPr>
              <a:t>IVDs.</a:t>
            </a:r>
            <a:endParaRPr kumimoji="0" sz="2000" b="0" i="0" u="none" strike="noStrike" kern="0" cap="none" spc="0" normalizeH="0" baseline="0" noProof="0">
              <a:ln>
                <a:noFill/>
              </a:ln>
              <a:solidFill>
                <a:sysClr val="windowText" lastClr="000000"/>
              </a:solidFill>
              <a:effectLst/>
              <a:uLnTx/>
              <a:uFillTx/>
              <a:latin typeface="Arial MT"/>
              <a:cs typeface="Arial MT"/>
            </a:endParaRPr>
          </a:p>
          <a:p>
            <a:pPr marL="0" marR="5080" lvl="0" indent="0" algn="r" defTabSz="914400" eaLnBrk="1" fontAlgn="auto" latinLnBrk="0" hangingPunct="1">
              <a:lnSpc>
                <a:spcPct val="100000"/>
              </a:lnSpc>
              <a:spcBef>
                <a:spcPts val="960"/>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Arial"/>
                <a:cs typeface="Arial"/>
              </a:rPr>
              <a:t>Leads:</a:t>
            </a:r>
            <a:r>
              <a:rPr kumimoji="0" sz="1400" b="0" i="1" u="none" strike="noStrike" kern="0" cap="none" spc="-5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Stina</a:t>
            </a:r>
            <a:r>
              <a:rPr kumimoji="0" sz="1400" b="0" i="1" u="none" strike="noStrike" kern="0" cap="none" spc="-3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Löfling</a:t>
            </a:r>
            <a:r>
              <a:rPr kumimoji="0" sz="1400" b="0" i="1" u="none" strike="noStrike" kern="0" cap="none" spc="-40"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(SE),</a:t>
            </a:r>
            <a:r>
              <a:rPr kumimoji="0" sz="1400" b="0" i="1" u="none" strike="noStrike" kern="0" cap="none" spc="-2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Diego</a:t>
            </a:r>
            <a:r>
              <a:rPr kumimoji="0" sz="1400" b="0" i="1" u="none" strike="noStrike" kern="0" cap="none" spc="-80" normalizeH="0" baseline="0" noProof="0" dirty="0">
                <a:ln>
                  <a:noFill/>
                </a:ln>
                <a:solidFill>
                  <a:sysClr val="windowText" lastClr="000000"/>
                </a:solidFill>
                <a:effectLst/>
                <a:uLnTx/>
                <a:uFillTx/>
                <a:latin typeface="Arial"/>
                <a:cs typeface="Arial"/>
              </a:rPr>
              <a:t> </a:t>
            </a:r>
            <a:r>
              <a:rPr kumimoji="0" sz="1400" b="0" i="1" u="none" strike="noStrike" kern="0" cap="none" spc="-10" normalizeH="0" baseline="0" noProof="0" dirty="0">
                <a:ln>
                  <a:noFill/>
                </a:ln>
                <a:solidFill>
                  <a:sysClr val="windowText" lastClr="000000"/>
                </a:solidFill>
                <a:effectLst/>
                <a:uLnTx/>
                <a:uFillTx/>
                <a:latin typeface="Arial"/>
                <a:cs typeface="Arial"/>
              </a:rPr>
              <a:t>ALMEDA</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8088883" y="2821381"/>
            <a:ext cx="2580640" cy="240029"/>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400" b="0" i="1" u="none" strike="noStrike" kern="0" cap="none" spc="0" normalizeH="0" baseline="0" noProof="0" dirty="0">
                <a:ln>
                  <a:noFill/>
                </a:ln>
                <a:solidFill>
                  <a:sysClr val="windowText" lastClr="000000"/>
                </a:solidFill>
                <a:effectLst/>
                <a:uLnTx/>
                <a:uFillTx/>
                <a:latin typeface="Arial"/>
                <a:cs typeface="Arial"/>
              </a:rPr>
              <a:t>(FR)</a:t>
            </a:r>
            <a:r>
              <a:rPr kumimoji="0" sz="1400" b="0" i="1" u="none" strike="noStrike" kern="0" cap="none" spc="-1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and</a:t>
            </a:r>
            <a:r>
              <a:rPr kumimoji="0" sz="1400" b="0" i="1" u="none" strike="noStrike" kern="0" cap="none" spc="-3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Hilke</a:t>
            </a:r>
            <a:r>
              <a:rPr kumimoji="0" sz="1400" b="0" i="1" u="none" strike="noStrike" kern="0" cap="none" spc="-2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Zander</a:t>
            </a:r>
            <a:r>
              <a:rPr kumimoji="0" sz="1400" b="0" i="1" u="none" strike="noStrike" kern="0" cap="none" spc="-45" normalizeH="0" baseline="0" noProof="0" dirty="0">
                <a:ln>
                  <a:noFill/>
                </a:ln>
                <a:solidFill>
                  <a:sysClr val="windowText" lastClr="000000"/>
                </a:solidFill>
                <a:effectLst/>
                <a:uLnTx/>
                <a:uFillTx/>
                <a:latin typeface="Arial"/>
                <a:cs typeface="Arial"/>
              </a:rPr>
              <a:t> </a:t>
            </a:r>
            <a:r>
              <a:rPr kumimoji="0" sz="1400" b="0" i="1" u="none" strike="noStrike" kern="0" cap="none" spc="0" normalizeH="0" baseline="0" noProof="0" dirty="0">
                <a:ln>
                  <a:noFill/>
                </a:ln>
                <a:solidFill>
                  <a:sysClr val="windowText" lastClr="000000"/>
                </a:solidFill>
                <a:effectLst/>
                <a:uLnTx/>
                <a:uFillTx/>
                <a:latin typeface="Arial"/>
                <a:cs typeface="Arial"/>
              </a:rPr>
              <a:t>(DE,</a:t>
            </a:r>
            <a:r>
              <a:rPr kumimoji="0" sz="1400" b="0" i="1" u="none" strike="noStrike" kern="0" cap="none" spc="-15" normalizeH="0" baseline="0" noProof="0" dirty="0">
                <a:ln>
                  <a:noFill/>
                </a:ln>
                <a:solidFill>
                  <a:sysClr val="windowText" lastClr="000000"/>
                </a:solidFill>
                <a:effectLst/>
                <a:uLnTx/>
                <a:uFillTx/>
                <a:latin typeface="Arial"/>
                <a:cs typeface="Arial"/>
              </a:rPr>
              <a:t> </a:t>
            </a:r>
            <a:r>
              <a:rPr kumimoji="0" sz="1400" b="0" i="1" u="none" strike="noStrike" kern="0" cap="none" spc="-20" normalizeH="0" baseline="0" noProof="0" dirty="0">
                <a:ln>
                  <a:noFill/>
                </a:ln>
                <a:solidFill>
                  <a:sysClr val="windowText" lastClr="000000"/>
                </a:solidFill>
                <a:effectLst/>
                <a:uLnTx/>
                <a:uFillTx/>
                <a:latin typeface="Arial"/>
                <a:cs typeface="Arial"/>
              </a:rPr>
              <a:t>PEI)</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20" name="object 20"/>
          <p:cNvGrpSpPr/>
          <p:nvPr/>
        </p:nvGrpSpPr>
        <p:grpSpPr>
          <a:xfrm>
            <a:off x="8068056" y="3140964"/>
            <a:ext cx="3647440" cy="3104515"/>
            <a:chOff x="8068056" y="3140964"/>
            <a:chExt cx="3647440" cy="3104515"/>
          </a:xfrm>
        </p:grpSpPr>
        <p:pic>
          <p:nvPicPr>
            <p:cNvPr id="21" name="object 21"/>
            <p:cNvPicPr/>
            <p:nvPr/>
          </p:nvPicPr>
          <p:blipFill>
            <a:blip r:embed="rId2" cstate="print"/>
            <a:stretch>
              <a:fillRect/>
            </a:stretch>
          </p:blipFill>
          <p:spPr>
            <a:xfrm>
              <a:off x="8068056" y="3140964"/>
              <a:ext cx="3646932" cy="3104388"/>
            </a:xfrm>
            <a:prstGeom prst="rect">
              <a:avLst/>
            </a:prstGeom>
          </p:spPr>
        </p:pic>
        <p:sp>
          <p:nvSpPr>
            <p:cNvPr id="22" name="object 22"/>
            <p:cNvSpPr/>
            <p:nvPr/>
          </p:nvSpPr>
          <p:spPr>
            <a:xfrm>
              <a:off x="9891522" y="3657473"/>
              <a:ext cx="862965" cy="923290"/>
            </a:xfrm>
            <a:custGeom>
              <a:avLst/>
              <a:gdLst/>
              <a:ahLst/>
              <a:cxnLst/>
              <a:rect l="l" t="t" r="r" b="b"/>
              <a:pathLst>
                <a:path w="862965" h="923289">
                  <a:moveTo>
                    <a:pt x="0" y="0"/>
                  </a:moveTo>
                  <a:lnTo>
                    <a:pt x="0" y="922782"/>
                  </a:lnTo>
                  <a:lnTo>
                    <a:pt x="862837" y="595629"/>
                  </a:lnTo>
                  <a:lnTo>
                    <a:pt x="843949" y="549564"/>
                  </a:lnTo>
                  <a:lnTo>
                    <a:pt x="822788" y="504933"/>
                  </a:lnTo>
                  <a:lnTo>
                    <a:pt x="799437" y="461792"/>
                  </a:lnTo>
                  <a:lnTo>
                    <a:pt x="773980" y="420200"/>
                  </a:lnTo>
                  <a:lnTo>
                    <a:pt x="746498" y="380214"/>
                  </a:lnTo>
                  <a:lnTo>
                    <a:pt x="717075" y="341889"/>
                  </a:lnTo>
                  <a:lnTo>
                    <a:pt x="685793" y="305284"/>
                  </a:lnTo>
                  <a:lnTo>
                    <a:pt x="652735" y="270456"/>
                  </a:lnTo>
                  <a:lnTo>
                    <a:pt x="617983" y="237461"/>
                  </a:lnTo>
                  <a:lnTo>
                    <a:pt x="581621" y="206356"/>
                  </a:lnTo>
                  <a:lnTo>
                    <a:pt x="543732" y="177199"/>
                  </a:lnTo>
                  <a:lnTo>
                    <a:pt x="504397" y="150047"/>
                  </a:lnTo>
                  <a:lnTo>
                    <a:pt x="463700" y="124957"/>
                  </a:lnTo>
                  <a:lnTo>
                    <a:pt x="421723" y="101985"/>
                  </a:lnTo>
                  <a:lnTo>
                    <a:pt x="378549" y="81189"/>
                  </a:lnTo>
                  <a:lnTo>
                    <a:pt x="334261" y="62626"/>
                  </a:lnTo>
                  <a:lnTo>
                    <a:pt x="288942" y="46353"/>
                  </a:lnTo>
                  <a:lnTo>
                    <a:pt x="242674" y="32427"/>
                  </a:lnTo>
                  <a:lnTo>
                    <a:pt x="195540" y="20906"/>
                  </a:lnTo>
                  <a:lnTo>
                    <a:pt x="147623" y="11845"/>
                  </a:lnTo>
                  <a:lnTo>
                    <a:pt x="99005" y="5302"/>
                  </a:lnTo>
                  <a:lnTo>
                    <a:pt x="49770" y="1335"/>
                  </a:lnTo>
                  <a:lnTo>
                    <a:pt x="0"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9891522" y="3657473"/>
              <a:ext cx="862965" cy="923290"/>
            </a:xfrm>
            <a:custGeom>
              <a:avLst/>
              <a:gdLst/>
              <a:ahLst/>
              <a:cxnLst/>
              <a:rect l="l" t="t" r="r" b="b"/>
              <a:pathLst>
                <a:path w="862965" h="923289">
                  <a:moveTo>
                    <a:pt x="0" y="0"/>
                  </a:moveTo>
                  <a:lnTo>
                    <a:pt x="49770" y="1335"/>
                  </a:lnTo>
                  <a:lnTo>
                    <a:pt x="99005" y="5302"/>
                  </a:lnTo>
                  <a:lnTo>
                    <a:pt x="147623" y="11845"/>
                  </a:lnTo>
                  <a:lnTo>
                    <a:pt x="195540" y="20906"/>
                  </a:lnTo>
                  <a:lnTo>
                    <a:pt x="242674" y="32427"/>
                  </a:lnTo>
                  <a:lnTo>
                    <a:pt x="288942" y="46353"/>
                  </a:lnTo>
                  <a:lnTo>
                    <a:pt x="334261" y="62626"/>
                  </a:lnTo>
                  <a:lnTo>
                    <a:pt x="378549" y="81189"/>
                  </a:lnTo>
                  <a:lnTo>
                    <a:pt x="421723" y="101985"/>
                  </a:lnTo>
                  <a:lnTo>
                    <a:pt x="463700" y="124957"/>
                  </a:lnTo>
                  <a:lnTo>
                    <a:pt x="504397" y="150047"/>
                  </a:lnTo>
                  <a:lnTo>
                    <a:pt x="543732" y="177199"/>
                  </a:lnTo>
                  <a:lnTo>
                    <a:pt x="581621" y="206356"/>
                  </a:lnTo>
                  <a:lnTo>
                    <a:pt x="617983" y="237461"/>
                  </a:lnTo>
                  <a:lnTo>
                    <a:pt x="652735" y="270456"/>
                  </a:lnTo>
                  <a:lnTo>
                    <a:pt x="685793" y="305284"/>
                  </a:lnTo>
                  <a:lnTo>
                    <a:pt x="717075" y="341889"/>
                  </a:lnTo>
                  <a:lnTo>
                    <a:pt x="746498" y="380214"/>
                  </a:lnTo>
                  <a:lnTo>
                    <a:pt x="773980" y="420200"/>
                  </a:lnTo>
                  <a:lnTo>
                    <a:pt x="799437" y="461792"/>
                  </a:lnTo>
                  <a:lnTo>
                    <a:pt x="822788" y="504933"/>
                  </a:lnTo>
                  <a:lnTo>
                    <a:pt x="843949" y="549564"/>
                  </a:lnTo>
                  <a:lnTo>
                    <a:pt x="862837" y="595629"/>
                  </a:lnTo>
                  <a:lnTo>
                    <a:pt x="0" y="922782"/>
                  </a:lnTo>
                  <a:lnTo>
                    <a:pt x="0" y="0"/>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9891522" y="4253103"/>
              <a:ext cx="923290" cy="1018540"/>
            </a:xfrm>
            <a:custGeom>
              <a:avLst/>
              <a:gdLst/>
              <a:ahLst/>
              <a:cxnLst/>
              <a:rect l="l" t="t" r="r" b="b"/>
              <a:pathLst>
                <a:path w="923290" h="1018539">
                  <a:moveTo>
                    <a:pt x="862837" y="0"/>
                  </a:moveTo>
                  <a:lnTo>
                    <a:pt x="0" y="327152"/>
                  </a:lnTo>
                  <a:lnTo>
                    <a:pt x="611885" y="1018032"/>
                  </a:lnTo>
                  <a:lnTo>
                    <a:pt x="648258" y="984028"/>
                  </a:lnTo>
                  <a:lnTo>
                    <a:pt x="682485" y="948409"/>
                  </a:lnTo>
                  <a:lnTo>
                    <a:pt x="714541" y="911272"/>
                  </a:lnTo>
                  <a:lnTo>
                    <a:pt x="744404" y="872716"/>
                  </a:lnTo>
                  <a:lnTo>
                    <a:pt x="772048" y="832836"/>
                  </a:lnTo>
                  <a:lnTo>
                    <a:pt x="797450" y="791732"/>
                  </a:lnTo>
                  <a:lnTo>
                    <a:pt x="820585" y="749500"/>
                  </a:lnTo>
                  <a:lnTo>
                    <a:pt x="841430" y="706238"/>
                  </a:lnTo>
                  <a:lnTo>
                    <a:pt x="859960" y="662043"/>
                  </a:lnTo>
                  <a:lnTo>
                    <a:pt x="876151" y="617013"/>
                  </a:lnTo>
                  <a:lnTo>
                    <a:pt x="889980" y="571245"/>
                  </a:lnTo>
                  <a:lnTo>
                    <a:pt x="901421" y="524838"/>
                  </a:lnTo>
                  <a:lnTo>
                    <a:pt x="910451" y="477888"/>
                  </a:lnTo>
                  <a:lnTo>
                    <a:pt x="917047" y="430493"/>
                  </a:lnTo>
                  <a:lnTo>
                    <a:pt x="921182" y="382750"/>
                  </a:lnTo>
                  <a:lnTo>
                    <a:pt x="922834" y="334757"/>
                  </a:lnTo>
                  <a:lnTo>
                    <a:pt x="921979" y="286612"/>
                  </a:lnTo>
                  <a:lnTo>
                    <a:pt x="918592" y="238412"/>
                  </a:lnTo>
                  <a:lnTo>
                    <a:pt x="912649" y="190254"/>
                  </a:lnTo>
                  <a:lnTo>
                    <a:pt x="904126" y="142237"/>
                  </a:lnTo>
                  <a:lnTo>
                    <a:pt x="893000" y="94457"/>
                  </a:lnTo>
                  <a:lnTo>
                    <a:pt x="879245" y="47012"/>
                  </a:lnTo>
                  <a:lnTo>
                    <a:pt x="862837"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9891522" y="4253103"/>
              <a:ext cx="923290" cy="1018540"/>
            </a:xfrm>
            <a:custGeom>
              <a:avLst/>
              <a:gdLst/>
              <a:ahLst/>
              <a:cxnLst/>
              <a:rect l="l" t="t" r="r" b="b"/>
              <a:pathLst>
                <a:path w="923290" h="1018539">
                  <a:moveTo>
                    <a:pt x="862837" y="0"/>
                  </a:moveTo>
                  <a:lnTo>
                    <a:pt x="879245" y="47012"/>
                  </a:lnTo>
                  <a:lnTo>
                    <a:pt x="893000" y="94457"/>
                  </a:lnTo>
                  <a:lnTo>
                    <a:pt x="904126" y="142237"/>
                  </a:lnTo>
                  <a:lnTo>
                    <a:pt x="912649" y="190254"/>
                  </a:lnTo>
                  <a:lnTo>
                    <a:pt x="918592" y="238412"/>
                  </a:lnTo>
                  <a:lnTo>
                    <a:pt x="921979" y="286612"/>
                  </a:lnTo>
                  <a:lnTo>
                    <a:pt x="922834" y="334757"/>
                  </a:lnTo>
                  <a:lnTo>
                    <a:pt x="921182" y="382750"/>
                  </a:lnTo>
                  <a:lnTo>
                    <a:pt x="917047" y="430493"/>
                  </a:lnTo>
                  <a:lnTo>
                    <a:pt x="910451" y="477888"/>
                  </a:lnTo>
                  <a:lnTo>
                    <a:pt x="901421" y="524838"/>
                  </a:lnTo>
                  <a:lnTo>
                    <a:pt x="889980" y="571245"/>
                  </a:lnTo>
                  <a:lnTo>
                    <a:pt x="876151" y="617013"/>
                  </a:lnTo>
                  <a:lnTo>
                    <a:pt x="859960" y="662043"/>
                  </a:lnTo>
                  <a:lnTo>
                    <a:pt x="841430" y="706238"/>
                  </a:lnTo>
                  <a:lnTo>
                    <a:pt x="820585" y="749500"/>
                  </a:lnTo>
                  <a:lnTo>
                    <a:pt x="797450" y="791732"/>
                  </a:lnTo>
                  <a:lnTo>
                    <a:pt x="772048" y="832836"/>
                  </a:lnTo>
                  <a:lnTo>
                    <a:pt x="744404" y="872716"/>
                  </a:lnTo>
                  <a:lnTo>
                    <a:pt x="714541" y="911272"/>
                  </a:lnTo>
                  <a:lnTo>
                    <a:pt x="682485" y="948409"/>
                  </a:lnTo>
                  <a:lnTo>
                    <a:pt x="648258" y="984028"/>
                  </a:lnTo>
                  <a:lnTo>
                    <a:pt x="611885" y="1018032"/>
                  </a:lnTo>
                  <a:lnTo>
                    <a:pt x="0" y="327152"/>
                  </a:lnTo>
                  <a:lnTo>
                    <a:pt x="862837" y="0"/>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9670669" y="4580255"/>
              <a:ext cx="833119" cy="922655"/>
            </a:xfrm>
            <a:custGeom>
              <a:avLst/>
              <a:gdLst/>
              <a:ahLst/>
              <a:cxnLst/>
              <a:rect l="l" t="t" r="r" b="b"/>
              <a:pathLst>
                <a:path w="833120" h="922654">
                  <a:moveTo>
                    <a:pt x="220852" y="0"/>
                  </a:moveTo>
                  <a:lnTo>
                    <a:pt x="0" y="896112"/>
                  </a:lnTo>
                  <a:lnTo>
                    <a:pt x="49204" y="906820"/>
                  </a:lnTo>
                  <a:lnTo>
                    <a:pt x="98619" y="914791"/>
                  </a:lnTo>
                  <a:lnTo>
                    <a:pt x="148141" y="920050"/>
                  </a:lnTo>
                  <a:lnTo>
                    <a:pt x="197664" y="922622"/>
                  </a:lnTo>
                  <a:lnTo>
                    <a:pt x="247086" y="922533"/>
                  </a:lnTo>
                  <a:lnTo>
                    <a:pt x="296300" y="919809"/>
                  </a:lnTo>
                  <a:lnTo>
                    <a:pt x="345203" y="914475"/>
                  </a:lnTo>
                  <a:lnTo>
                    <a:pt x="393690" y="906557"/>
                  </a:lnTo>
                  <a:lnTo>
                    <a:pt x="441658" y="896080"/>
                  </a:lnTo>
                  <a:lnTo>
                    <a:pt x="489001" y="883070"/>
                  </a:lnTo>
                  <a:lnTo>
                    <a:pt x="535615" y="867553"/>
                  </a:lnTo>
                  <a:lnTo>
                    <a:pt x="581396" y="849554"/>
                  </a:lnTo>
                  <a:lnTo>
                    <a:pt x="626239" y="829099"/>
                  </a:lnTo>
                  <a:lnTo>
                    <a:pt x="670041" y="806214"/>
                  </a:lnTo>
                  <a:lnTo>
                    <a:pt x="712696" y="780924"/>
                  </a:lnTo>
                  <a:lnTo>
                    <a:pt x="754100" y="753254"/>
                  </a:lnTo>
                  <a:lnTo>
                    <a:pt x="794149" y="723231"/>
                  </a:lnTo>
                  <a:lnTo>
                    <a:pt x="832738" y="690880"/>
                  </a:lnTo>
                  <a:lnTo>
                    <a:pt x="220852" y="0"/>
                  </a:lnTo>
                  <a:close/>
                </a:path>
              </a:pathLst>
            </a:custGeom>
            <a:solidFill>
              <a:srgbClr val="36A9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9670669" y="4580255"/>
              <a:ext cx="833119" cy="922655"/>
            </a:xfrm>
            <a:custGeom>
              <a:avLst/>
              <a:gdLst/>
              <a:ahLst/>
              <a:cxnLst/>
              <a:rect l="l" t="t" r="r" b="b"/>
              <a:pathLst>
                <a:path w="833120" h="922654">
                  <a:moveTo>
                    <a:pt x="832738" y="690880"/>
                  </a:moveTo>
                  <a:lnTo>
                    <a:pt x="794149" y="723231"/>
                  </a:lnTo>
                  <a:lnTo>
                    <a:pt x="754100" y="753254"/>
                  </a:lnTo>
                  <a:lnTo>
                    <a:pt x="712696" y="780924"/>
                  </a:lnTo>
                  <a:lnTo>
                    <a:pt x="670041" y="806214"/>
                  </a:lnTo>
                  <a:lnTo>
                    <a:pt x="626239" y="829099"/>
                  </a:lnTo>
                  <a:lnTo>
                    <a:pt x="581396" y="849554"/>
                  </a:lnTo>
                  <a:lnTo>
                    <a:pt x="535615" y="867553"/>
                  </a:lnTo>
                  <a:lnTo>
                    <a:pt x="489001" y="883070"/>
                  </a:lnTo>
                  <a:lnTo>
                    <a:pt x="441658" y="896080"/>
                  </a:lnTo>
                  <a:lnTo>
                    <a:pt x="393690" y="906557"/>
                  </a:lnTo>
                  <a:lnTo>
                    <a:pt x="345203" y="914475"/>
                  </a:lnTo>
                  <a:lnTo>
                    <a:pt x="296300" y="919809"/>
                  </a:lnTo>
                  <a:lnTo>
                    <a:pt x="247086" y="922533"/>
                  </a:lnTo>
                  <a:lnTo>
                    <a:pt x="197664" y="922622"/>
                  </a:lnTo>
                  <a:lnTo>
                    <a:pt x="148141" y="920050"/>
                  </a:lnTo>
                  <a:lnTo>
                    <a:pt x="98619" y="914791"/>
                  </a:lnTo>
                  <a:lnTo>
                    <a:pt x="49204" y="906820"/>
                  </a:lnTo>
                  <a:lnTo>
                    <a:pt x="0" y="896112"/>
                  </a:lnTo>
                  <a:lnTo>
                    <a:pt x="220852" y="0"/>
                  </a:lnTo>
                  <a:lnTo>
                    <a:pt x="832738" y="690880"/>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9462643" y="4580255"/>
              <a:ext cx="429259" cy="896619"/>
            </a:xfrm>
            <a:custGeom>
              <a:avLst/>
              <a:gdLst/>
              <a:ahLst/>
              <a:cxnLst/>
              <a:rect l="l" t="t" r="r" b="b"/>
              <a:pathLst>
                <a:path w="429259" h="896620">
                  <a:moveTo>
                    <a:pt x="428878" y="0"/>
                  </a:moveTo>
                  <a:lnTo>
                    <a:pt x="0" y="817245"/>
                  </a:lnTo>
                  <a:lnTo>
                    <a:pt x="50149" y="841640"/>
                  </a:lnTo>
                  <a:lnTo>
                    <a:pt x="101631" y="862965"/>
                  </a:lnTo>
                  <a:lnTo>
                    <a:pt x="154304" y="881145"/>
                  </a:lnTo>
                  <a:lnTo>
                    <a:pt x="208025" y="896112"/>
                  </a:lnTo>
                  <a:lnTo>
                    <a:pt x="428878" y="0"/>
                  </a:lnTo>
                  <a:close/>
                </a:path>
              </a:pathLst>
            </a:custGeom>
            <a:solidFill>
              <a:srgbClr val="0085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9462643" y="4580255"/>
              <a:ext cx="429259" cy="896619"/>
            </a:xfrm>
            <a:custGeom>
              <a:avLst/>
              <a:gdLst/>
              <a:ahLst/>
              <a:cxnLst/>
              <a:rect l="l" t="t" r="r" b="b"/>
              <a:pathLst>
                <a:path w="429259" h="896620">
                  <a:moveTo>
                    <a:pt x="208025" y="896112"/>
                  </a:moveTo>
                  <a:lnTo>
                    <a:pt x="154304" y="881145"/>
                  </a:lnTo>
                  <a:lnTo>
                    <a:pt x="101631" y="862965"/>
                  </a:lnTo>
                  <a:lnTo>
                    <a:pt x="50149" y="841640"/>
                  </a:lnTo>
                  <a:lnTo>
                    <a:pt x="0" y="817245"/>
                  </a:lnTo>
                  <a:lnTo>
                    <a:pt x="428878" y="0"/>
                  </a:lnTo>
                  <a:lnTo>
                    <a:pt x="208025" y="896112"/>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8975344" y="4580255"/>
              <a:ext cx="916305" cy="817244"/>
            </a:xfrm>
            <a:custGeom>
              <a:avLst/>
              <a:gdLst/>
              <a:ahLst/>
              <a:cxnLst/>
              <a:rect l="l" t="t" r="r" b="b"/>
              <a:pathLst>
                <a:path w="916304" h="817245">
                  <a:moveTo>
                    <a:pt x="916177" y="0"/>
                  </a:moveTo>
                  <a:lnTo>
                    <a:pt x="0" y="111252"/>
                  </a:lnTo>
                  <a:lnTo>
                    <a:pt x="7433" y="161078"/>
                  </a:lnTo>
                  <a:lnTo>
                    <a:pt x="17501" y="210128"/>
                  </a:lnTo>
                  <a:lnTo>
                    <a:pt x="30143" y="258312"/>
                  </a:lnTo>
                  <a:lnTo>
                    <a:pt x="45297" y="305543"/>
                  </a:lnTo>
                  <a:lnTo>
                    <a:pt x="62904" y="351731"/>
                  </a:lnTo>
                  <a:lnTo>
                    <a:pt x="82902" y="396790"/>
                  </a:lnTo>
                  <a:lnTo>
                    <a:pt x="105231" y="440630"/>
                  </a:lnTo>
                  <a:lnTo>
                    <a:pt x="129830" y="483164"/>
                  </a:lnTo>
                  <a:lnTo>
                    <a:pt x="156638" y="524303"/>
                  </a:lnTo>
                  <a:lnTo>
                    <a:pt x="185595" y="563959"/>
                  </a:lnTo>
                  <a:lnTo>
                    <a:pt x="216639" y="602045"/>
                  </a:lnTo>
                  <a:lnTo>
                    <a:pt x="249710" y="638471"/>
                  </a:lnTo>
                  <a:lnTo>
                    <a:pt x="284747" y="673149"/>
                  </a:lnTo>
                  <a:lnTo>
                    <a:pt x="321689" y="705993"/>
                  </a:lnTo>
                  <a:lnTo>
                    <a:pt x="360477" y="736912"/>
                  </a:lnTo>
                  <a:lnTo>
                    <a:pt x="401048" y="765819"/>
                  </a:lnTo>
                  <a:lnTo>
                    <a:pt x="443342" y="792626"/>
                  </a:lnTo>
                  <a:lnTo>
                    <a:pt x="487299" y="817245"/>
                  </a:lnTo>
                  <a:lnTo>
                    <a:pt x="916177" y="0"/>
                  </a:lnTo>
                  <a:close/>
                </a:path>
              </a:pathLst>
            </a:custGeom>
            <a:solidFill>
              <a:srgbClr val="4830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8975344" y="4580255"/>
              <a:ext cx="916305" cy="817244"/>
            </a:xfrm>
            <a:custGeom>
              <a:avLst/>
              <a:gdLst/>
              <a:ahLst/>
              <a:cxnLst/>
              <a:rect l="l" t="t" r="r" b="b"/>
              <a:pathLst>
                <a:path w="916304" h="817245">
                  <a:moveTo>
                    <a:pt x="487299" y="817245"/>
                  </a:moveTo>
                  <a:lnTo>
                    <a:pt x="443342" y="792626"/>
                  </a:lnTo>
                  <a:lnTo>
                    <a:pt x="401048" y="765819"/>
                  </a:lnTo>
                  <a:lnTo>
                    <a:pt x="360477" y="736912"/>
                  </a:lnTo>
                  <a:lnTo>
                    <a:pt x="321689" y="705993"/>
                  </a:lnTo>
                  <a:lnTo>
                    <a:pt x="284747" y="673149"/>
                  </a:lnTo>
                  <a:lnTo>
                    <a:pt x="249710" y="638471"/>
                  </a:lnTo>
                  <a:lnTo>
                    <a:pt x="216639" y="602045"/>
                  </a:lnTo>
                  <a:lnTo>
                    <a:pt x="185595" y="563959"/>
                  </a:lnTo>
                  <a:lnTo>
                    <a:pt x="156638" y="524303"/>
                  </a:lnTo>
                  <a:lnTo>
                    <a:pt x="129830" y="483164"/>
                  </a:lnTo>
                  <a:lnTo>
                    <a:pt x="105231" y="440630"/>
                  </a:lnTo>
                  <a:lnTo>
                    <a:pt x="82902" y="396790"/>
                  </a:lnTo>
                  <a:lnTo>
                    <a:pt x="62904" y="351731"/>
                  </a:lnTo>
                  <a:lnTo>
                    <a:pt x="45297" y="305543"/>
                  </a:lnTo>
                  <a:lnTo>
                    <a:pt x="30143" y="258312"/>
                  </a:lnTo>
                  <a:lnTo>
                    <a:pt x="17501" y="210128"/>
                  </a:lnTo>
                  <a:lnTo>
                    <a:pt x="7433" y="161078"/>
                  </a:lnTo>
                  <a:lnTo>
                    <a:pt x="0" y="111252"/>
                  </a:lnTo>
                  <a:lnTo>
                    <a:pt x="916177" y="0"/>
                  </a:lnTo>
                  <a:lnTo>
                    <a:pt x="487299" y="81724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8968670" y="3889502"/>
              <a:ext cx="923290" cy="802005"/>
            </a:xfrm>
            <a:custGeom>
              <a:avLst/>
              <a:gdLst/>
              <a:ahLst/>
              <a:cxnLst/>
              <a:rect l="l" t="t" r="r" b="b"/>
              <a:pathLst>
                <a:path w="923290" h="802004">
                  <a:moveTo>
                    <a:pt x="310838" y="0"/>
                  </a:moveTo>
                  <a:lnTo>
                    <a:pt x="274068" y="34424"/>
                  </a:lnTo>
                  <a:lnTo>
                    <a:pt x="239431" y="70576"/>
                  </a:lnTo>
                  <a:lnTo>
                    <a:pt x="206966" y="108355"/>
                  </a:lnTo>
                  <a:lnTo>
                    <a:pt x="176711" y="147660"/>
                  </a:lnTo>
                  <a:lnTo>
                    <a:pt x="148706" y="188391"/>
                  </a:lnTo>
                  <a:lnTo>
                    <a:pt x="122987" y="230448"/>
                  </a:lnTo>
                  <a:lnTo>
                    <a:pt x="99593" y="273730"/>
                  </a:lnTo>
                  <a:lnTo>
                    <a:pt x="78563" y="318137"/>
                  </a:lnTo>
                  <a:lnTo>
                    <a:pt x="59934" y="363569"/>
                  </a:lnTo>
                  <a:lnTo>
                    <a:pt x="43746" y="409925"/>
                  </a:lnTo>
                  <a:lnTo>
                    <a:pt x="30035" y="457105"/>
                  </a:lnTo>
                  <a:lnTo>
                    <a:pt x="18842" y="505008"/>
                  </a:lnTo>
                  <a:lnTo>
                    <a:pt x="10203" y="553535"/>
                  </a:lnTo>
                  <a:lnTo>
                    <a:pt x="4158" y="602584"/>
                  </a:lnTo>
                  <a:lnTo>
                    <a:pt x="744" y="652056"/>
                  </a:lnTo>
                  <a:lnTo>
                    <a:pt x="0" y="701851"/>
                  </a:lnTo>
                  <a:lnTo>
                    <a:pt x="1963" y="751867"/>
                  </a:lnTo>
                  <a:lnTo>
                    <a:pt x="6673" y="802005"/>
                  </a:lnTo>
                  <a:lnTo>
                    <a:pt x="922851" y="690753"/>
                  </a:lnTo>
                  <a:lnTo>
                    <a:pt x="310838" y="0"/>
                  </a:lnTo>
                  <a:close/>
                </a:path>
              </a:pathLst>
            </a:custGeom>
            <a:solidFill>
              <a:srgbClr val="DDDF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8968670" y="3889502"/>
              <a:ext cx="923290" cy="802005"/>
            </a:xfrm>
            <a:custGeom>
              <a:avLst/>
              <a:gdLst/>
              <a:ahLst/>
              <a:cxnLst/>
              <a:rect l="l" t="t" r="r" b="b"/>
              <a:pathLst>
                <a:path w="923290" h="802004">
                  <a:moveTo>
                    <a:pt x="6673" y="802005"/>
                  </a:moveTo>
                  <a:lnTo>
                    <a:pt x="1963" y="751867"/>
                  </a:lnTo>
                  <a:lnTo>
                    <a:pt x="0" y="701851"/>
                  </a:lnTo>
                  <a:lnTo>
                    <a:pt x="744" y="652056"/>
                  </a:lnTo>
                  <a:lnTo>
                    <a:pt x="4158" y="602584"/>
                  </a:lnTo>
                  <a:lnTo>
                    <a:pt x="10203" y="553535"/>
                  </a:lnTo>
                  <a:lnTo>
                    <a:pt x="18842" y="505008"/>
                  </a:lnTo>
                  <a:lnTo>
                    <a:pt x="30035" y="457105"/>
                  </a:lnTo>
                  <a:lnTo>
                    <a:pt x="43746" y="409925"/>
                  </a:lnTo>
                  <a:lnTo>
                    <a:pt x="59934" y="363569"/>
                  </a:lnTo>
                  <a:lnTo>
                    <a:pt x="78563" y="318137"/>
                  </a:lnTo>
                  <a:lnTo>
                    <a:pt x="99593" y="273730"/>
                  </a:lnTo>
                  <a:lnTo>
                    <a:pt x="122987" y="230448"/>
                  </a:lnTo>
                  <a:lnTo>
                    <a:pt x="148706" y="188391"/>
                  </a:lnTo>
                  <a:lnTo>
                    <a:pt x="176711" y="147660"/>
                  </a:lnTo>
                  <a:lnTo>
                    <a:pt x="206966" y="108355"/>
                  </a:lnTo>
                  <a:lnTo>
                    <a:pt x="239431" y="70576"/>
                  </a:lnTo>
                  <a:lnTo>
                    <a:pt x="274068" y="34424"/>
                  </a:lnTo>
                  <a:lnTo>
                    <a:pt x="310838" y="0"/>
                  </a:lnTo>
                  <a:lnTo>
                    <a:pt x="922851" y="690753"/>
                  </a:lnTo>
                  <a:lnTo>
                    <a:pt x="6673" y="80200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9279509" y="3763137"/>
              <a:ext cx="612140" cy="817244"/>
            </a:xfrm>
            <a:custGeom>
              <a:avLst/>
              <a:gdLst/>
              <a:ahLst/>
              <a:cxnLst/>
              <a:rect l="l" t="t" r="r" b="b"/>
              <a:pathLst>
                <a:path w="612140" h="817245">
                  <a:moveTo>
                    <a:pt x="183134" y="0"/>
                  </a:moveTo>
                  <a:lnTo>
                    <a:pt x="134552" y="27441"/>
                  </a:lnTo>
                  <a:lnTo>
                    <a:pt x="87756" y="57705"/>
                  </a:lnTo>
                  <a:lnTo>
                    <a:pt x="42866" y="90707"/>
                  </a:lnTo>
                  <a:lnTo>
                    <a:pt x="0" y="126364"/>
                  </a:lnTo>
                  <a:lnTo>
                    <a:pt x="612013" y="817118"/>
                  </a:lnTo>
                  <a:lnTo>
                    <a:pt x="183134" y="0"/>
                  </a:lnTo>
                  <a:close/>
                </a:path>
              </a:pathLst>
            </a:custGeom>
            <a:solidFill>
              <a:srgbClr val="00375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9279509" y="3763137"/>
              <a:ext cx="612140" cy="817244"/>
            </a:xfrm>
            <a:custGeom>
              <a:avLst/>
              <a:gdLst/>
              <a:ahLst/>
              <a:cxnLst/>
              <a:rect l="l" t="t" r="r" b="b"/>
              <a:pathLst>
                <a:path w="612140" h="817245">
                  <a:moveTo>
                    <a:pt x="0" y="126364"/>
                  </a:moveTo>
                  <a:lnTo>
                    <a:pt x="42866" y="90707"/>
                  </a:lnTo>
                  <a:lnTo>
                    <a:pt x="87756" y="57705"/>
                  </a:lnTo>
                  <a:lnTo>
                    <a:pt x="134552" y="27441"/>
                  </a:lnTo>
                  <a:lnTo>
                    <a:pt x="183134" y="0"/>
                  </a:lnTo>
                  <a:lnTo>
                    <a:pt x="612013" y="817118"/>
                  </a:lnTo>
                  <a:lnTo>
                    <a:pt x="0" y="126364"/>
                  </a:lnTo>
                  <a:close/>
                </a:path>
              </a:pathLst>
            </a:custGeom>
            <a:ln w="19811">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9462643" y="3657473"/>
              <a:ext cx="429259" cy="923290"/>
            </a:xfrm>
            <a:custGeom>
              <a:avLst/>
              <a:gdLst/>
              <a:ahLst/>
              <a:cxnLst/>
              <a:rect l="l" t="t" r="r" b="b"/>
              <a:pathLst>
                <a:path w="429259" h="923289">
                  <a:moveTo>
                    <a:pt x="428878" y="0"/>
                  </a:moveTo>
                  <a:lnTo>
                    <a:pt x="379158" y="1336"/>
                  </a:lnTo>
                  <a:lnTo>
                    <a:pt x="329719" y="5330"/>
                  </a:lnTo>
                  <a:lnTo>
                    <a:pt x="280660" y="11956"/>
                  </a:lnTo>
                  <a:lnTo>
                    <a:pt x="232085" y="21192"/>
                  </a:lnTo>
                  <a:lnTo>
                    <a:pt x="184093" y="33013"/>
                  </a:lnTo>
                  <a:lnTo>
                    <a:pt x="136788" y="47394"/>
                  </a:lnTo>
                  <a:lnTo>
                    <a:pt x="90269" y="64312"/>
                  </a:lnTo>
                  <a:lnTo>
                    <a:pt x="44640" y="83744"/>
                  </a:lnTo>
                  <a:lnTo>
                    <a:pt x="0" y="105663"/>
                  </a:lnTo>
                  <a:lnTo>
                    <a:pt x="428878" y="922782"/>
                  </a:lnTo>
                  <a:lnTo>
                    <a:pt x="428878" y="0"/>
                  </a:lnTo>
                  <a:close/>
                </a:path>
              </a:pathLst>
            </a:custGeom>
            <a:solidFill>
              <a:srgbClr val="1889D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9462643" y="3657473"/>
              <a:ext cx="429259" cy="923290"/>
            </a:xfrm>
            <a:custGeom>
              <a:avLst/>
              <a:gdLst/>
              <a:ahLst/>
              <a:cxnLst/>
              <a:rect l="l" t="t" r="r" b="b"/>
              <a:pathLst>
                <a:path w="429259" h="923289">
                  <a:moveTo>
                    <a:pt x="0" y="105663"/>
                  </a:moveTo>
                  <a:lnTo>
                    <a:pt x="44640" y="83744"/>
                  </a:lnTo>
                  <a:lnTo>
                    <a:pt x="90269" y="64312"/>
                  </a:lnTo>
                  <a:lnTo>
                    <a:pt x="136788" y="47394"/>
                  </a:lnTo>
                  <a:lnTo>
                    <a:pt x="184093" y="33013"/>
                  </a:lnTo>
                  <a:lnTo>
                    <a:pt x="232085" y="21192"/>
                  </a:lnTo>
                  <a:lnTo>
                    <a:pt x="280660" y="11956"/>
                  </a:lnTo>
                  <a:lnTo>
                    <a:pt x="329719" y="5330"/>
                  </a:lnTo>
                  <a:lnTo>
                    <a:pt x="379158" y="1336"/>
                  </a:lnTo>
                  <a:lnTo>
                    <a:pt x="428878" y="0"/>
                  </a:lnTo>
                  <a:lnTo>
                    <a:pt x="428878" y="922782"/>
                  </a:lnTo>
                  <a:lnTo>
                    <a:pt x="0" y="105663"/>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txBox="1"/>
          <p:nvPr/>
        </p:nvSpPr>
        <p:spPr>
          <a:xfrm>
            <a:off x="10267950" y="3846957"/>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5</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39" name="object 39"/>
          <p:cNvSpPr txBox="1"/>
          <p:nvPr/>
        </p:nvSpPr>
        <p:spPr>
          <a:xfrm>
            <a:off x="10618978" y="4664709"/>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5</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0" name="object 40"/>
          <p:cNvSpPr txBox="1"/>
          <p:nvPr/>
        </p:nvSpPr>
        <p:spPr>
          <a:xfrm>
            <a:off x="10023093" y="5228082"/>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4</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1" name="object 41"/>
          <p:cNvSpPr txBox="1"/>
          <p:nvPr/>
        </p:nvSpPr>
        <p:spPr>
          <a:xfrm>
            <a:off x="9561956" y="5195773"/>
            <a:ext cx="110489"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1</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2" name="object 42"/>
          <p:cNvSpPr txBox="1"/>
          <p:nvPr/>
        </p:nvSpPr>
        <p:spPr>
          <a:xfrm>
            <a:off x="9185909" y="4921122"/>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4</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3" name="object 43"/>
          <p:cNvSpPr txBox="1"/>
          <p:nvPr/>
        </p:nvSpPr>
        <p:spPr>
          <a:xfrm>
            <a:off x="9086215" y="4187190"/>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4</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4" name="object 44"/>
          <p:cNvSpPr txBox="1"/>
          <p:nvPr/>
        </p:nvSpPr>
        <p:spPr>
          <a:xfrm>
            <a:off x="9405619" y="3846957"/>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1</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5" name="object 45"/>
          <p:cNvSpPr txBox="1"/>
          <p:nvPr/>
        </p:nvSpPr>
        <p:spPr>
          <a:xfrm>
            <a:off x="9650348" y="3715639"/>
            <a:ext cx="110489"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50" normalizeH="0" baseline="0" noProof="0" dirty="0">
                <a:ln>
                  <a:noFill/>
                </a:ln>
                <a:solidFill>
                  <a:srgbClr val="FFFFFF"/>
                </a:solidFill>
                <a:effectLst/>
                <a:uLnTx/>
                <a:uFillTx/>
                <a:latin typeface="Arial MT"/>
                <a:cs typeface="Arial MT"/>
              </a:rPr>
              <a:t>2</a:t>
            </a:r>
            <a:endParaRPr kumimoji="0" sz="1200" b="0" i="0" u="none" strike="noStrike" kern="0" cap="none" spc="0" normalizeH="0" baseline="0" noProof="0">
              <a:ln>
                <a:noFill/>
              </a:ln>
              <a:solidFill>
                <a:sysClr val="windowText" lastClr="000000"/>
              </a:solidFill>
              <a:effectLst/>
              <a:uLnTx/>
              <a:uFillTx/>
              <a:latin typeface="Arial MT"/>
              <a:cs typeface="Arial MT"/>
            </a:endParaRPr>
          </a:p>
        </p:txBody>
      </p:sp>
      <p:sp>
        <p:nvSpPr>
          <p:cNvPr id="46" name="object 46"/>
          <p:cNvSpPr txBox="1"/>
          <p:nvPr/>
        </p:nvSpPr>
        <p:spPr>
          <a:xfrm>
            <a:off x="8799956" y="3210305"/>
            <a:ext cx="218313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585858"/>
                </a:solidFill>
                <a:effectLst/>
                <a:uLnTx/>
                <a:uFillTx/>
                <a:latin typeface="Arial MT"/>
                <a:cs typeface="Arial MT"/>
              </a:rPr>
              <a:t>Project</a:t>
            </a:r>
            <a:r>
              <a:rPr kumimoji="0" sz="1800" b="0" i="0" u="none" strike="noStrike" kern="0" cap="none" spc="-15" normalizeH="0" baseline="0" noProof="0" dirty="0">
                <a:ln>
                  <a:noFill/>
                </a:ln>
                <a:solidFill>
                  <a:srgbClr val="585858"/>
                </a:solidFill>
                <a:effectLst/>
                <a:uLnTx/>
                <a:uFillTx/>
                <a:latin typeface="Arial MT"/>
                <a:cs typeface="Arial MT"/>
              </a:rPr>
              <a:t> </a:t>
            </a:r>
            <a:r>
              <a:rPr kumimoji="0" sz="1800" b="0" i="0" u="none" strike="noStrike" kern="0" cap="none" spc="0" normalizeH="0" baseline="0" noProof="0" dirty="0">
                <a:ln>
                  <a:noFill/>
                </a:ln>
                <a:solidFill>
                  <a:srgbClr val="585858"/>
                </a:solidFill>
                <a:effectLst/>
                <a:uLnTx/>
                <a:uFillTx/>
                <a:latin typeface="Arial MT"/>
                <a:cs typeface="Arial MT"/>
              </a:rPr>
              <a:t>4 </a:t>
            </a:r>
            <a:r>
              <a:rPr kumimoji="0" sz="1800" b="0" i="0" u="none" strike="noStrike" kern="0" cap="none" spc="-10" normalizeH="0" baseline="0" noProof="0" dirty="0">
                <a:ln>
                  <a:noFill/>
                </a:ln>
                <a:solidFill>
                  <a:srgbClr val="585858"/>
                </a:solidFill>
                <a:effectLst/>
                <a:uLnTx/>
                <a:uFillTx/>
                <a:latin typeface="Arial MT"/>
                <a:cs typeface="Arial MT"/>
              </a:rPr>
              <a:t>Participants</a:t>
            </a:r>
            <a:endParaRPr kumimoji="0" sz="18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47" name="object 47"/>
          <p:cNvGrpSpPr/>
          <p:nvPr/>
        </p:nvGrpSpPr>
        <p:grpSpPr>
          <a:xfrm>
            <a:off x="8333231" y="5724144"/>
            <a:ext cx="109855" cy="109855"/>
            <a:chOff x="8333231" y="5724144"/>
            <a:chExt cx="109855" cy="109855"/>
          </a:xfrm>
        </p:grpSpPr>
        <p:sp>
          <p:nvSpPr>
            <p:cNvPr id="48" name="object 48"/>
            <p:cNvSpPr/>
            <p:nvPr/>
          </p:nvSpPr>
          <p:spPr>
            <a:xfrm>
              <a:off x="8343137" y="5734050"/>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005C8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object 49"/>
            <p:cNvSpPr/>
            <p:nvPr/>
          </p:nvSpPr>
          <p:spPr>
            <a:xfrm>
              <a:off x="8343137" y="5734050"/>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object 50"/>
          <p:cNvGrpSpPr/>
          <p:nvPr/>
        </p:nvGrpSpPr>
        <p:grpSpPr>
          <a:xfrm>
            <a:off x="9134856" y="5724144"/>
            <a:ext cx="109855" cy="109855"/>
            <a:chOff x="9134856" y="5724144"/>
            <a:chExt cx="109855" cy="109855"/>
          </a:xfrm>
        </p:grpSpPr>
        <p:sp>
          <p:nvSpPr>
            <p:cNvPr id="51" name="object 51"/>
            <p:cNvSpPr/>
            <p:nvPr/>
          </p:nvSpPr>
          <p:spPr>
            <a:xfrm>
              <a:off x="9144762" y="5734050"/>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93CE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p:nvPr/>
          </p:nvSpPr>
          <p:spPr>
            <a:xfrm>
              <a:off x="9144762" y="5734050"/>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3" name="object 53"/>
          <p:cNvGrpSpPr/>
          <p:nvPr/>
        </p:nvGrpSpPr>
        <p:grpSpPr>
          <a:xfrm>
            <a:off x="9936480" y="5724144"/>
            <a:ext cx="108585" cy="109855"/>
            <a:chOff x="9936480" y="5724144"/>
            <a:chExt cx="108585" cy="109855"/>
          </a:xfrm>
        </p:grpSpPr>
        <p:sp>
          <p:nvSpPr>
            <p:cNvPr id="54" name="object 54"/>
            <p:cNvSpPr/>
            <p:nvPr/>
          </p:nvSpPr>
          <p:spPr>
            <a:xfrm>
              <a:off x="9946386" y="5734050"/>
              <a:ext cx="88900" cy="90170"/>
            </a:xfrm>
            <a:custGeom>
              <a:avLst/>
              <a:gdLst/>
              <a:ahLst/>
              <a:cxnLst/>
              <a:rect l="l" t="t" r="r" b="b"/>
              <a:pathLst>
                <a:path w="88900" h="90170">
                  <a:moveTo>
                    <a:pt x="88392" y="0"/>
                  </a:moveTo>
                  <a:lnTo>
                    <a:pt x="0" y="0"/>
                  </a:lnTo>
                  <a:lnTo>
                    <a:pt x="0" y="89915"/>
                  </a:lnTo>
                  <a:lnTo>
                    <a:pt x="88392" y="89915"/>
                  </a:lnTo>
                  <a:lnTo>
                    <a:pt x="88392" y="0"/>
                  </a:lnTo>
                  <a:close/>
                </a:path>
              </a:pathLst>
            </a:custGeom>
            <a:solidFill>
              <a:srgbClr val="36A9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9946386" y="5734050"/>
              <a:ext cx="88900" cy="90170"/>
            </a:xfrm>
            <a:custGeom>
              <a:avLst/>
              <a:gdLst/>
              <a:ahLst/>
              <a:cxnLst/>
              <a:rect l="l" t="t" r="r" b="b"/>
              <a:pathLst>
                <a:path w="88900" h="90170">
                  <a:moveTo>
                    <a:pt x="0" y="89915"/>
                  </a:moveTo>
                  <a:lnTo>
                    <a:pt x="88392" y="89915"/>
                  </a:lnTo>
                  <a:lnTo>
                    <a:pt x="88392"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object 56"/>
          <p:cNvGrpSpPr/>
          <p:nvPr/>
        </p:nvGrpSpPr>
        <p:grpSpPr>
          <a:xfrm>
            <a:off x="10736580" y="5724144"/>
            <a:ext cx="109855" cy="109855"/>
            <a:chOff x="10736580" y="5724144"/>
            <a:chExt cx="109855" cy="109855"/>
          </a:xfrm>
        </p:grpSpPr>
        <p:sp>
          <p:nvSpPr>
            <p:cNvPr id="57" name="object 57"/>
            <p:cNvSpPr/>
            <p:nvPr/>
          </p:nvSpPr>
          <p:spPr>
            <a:xfrm>
              <a:off x="10746486" y="5734050"/>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00858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10746486" y="5734050"/>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9" name="object 59"/>
          <p:cNvGrpSpPr/>
          <p:nvPr/>
        </p:nvGrpSpPr>
        <p:grpSpPr>
          <a:xfrm>
            <a:off x="8333231" y="5996940"/>
            <a:ext cx="109855" cy="109855"/>
            <a:chOff x="8333231" y="5996940"/>
            <a:chExt cx="109855" cy="109855"/>
          </a:xfrm>
        </p:grpSpPr>
        <p:sp>
          <p:nvSpPr>
            <p:cNvPr id="60" name="object 60"/>
            <p:cNvSpPr/>
            <p:nvPr/>
          </p:nvSpPr>
          <p:spPr>
            <a:xfrm>
              <a:off x="8343137" y="6006846"/>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48308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8343137" y="6006846"/>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object 62"/>
          <p:cNvSpPr txBox="1"/>
          <p:nvPr/>
        </p:nvSpPr>
        <p:spPr>
          <a:xfrm>
            <a:off x="8460993" y="5588099"/>
            <a:ext cx="392430" cy="570865"/>
          </a:xfrm>
          <a:prstGeom prst="rect">
            <a:avLst/>
          </a:prstGeom>
        </p:spPr>
        <p:txBody>
          <a:bodyPr vert="horz" wrap="square" lIns="0" tIns="71755" rIns="0" bIns="0" rtlCol="0">
            <a:spAutoFit/>
          </a:bodyPr>
          <a:lstStyle/>
          <a:p>
            <a:pPr marL="12700" marR="0" lvl="0" indent="0" defTabSz="914400" eaLnBrk="1" fontAlgn="auto" latinLnBrk="0" hangingPunct="1">
              <a:lnSpc>
                <a:spcPct val="100000"/>
              </a:lnSpc>
              <a:spcBef>
                <a:spcPts val="565"/>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MT"/>
                <a:cs typeface="Arial MT"/>
              </a:rPr>
              <a:t>MD</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465"/>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MT"/>
                <a:cs typeface="Arial MT"/>
              </a:rPr>
              <a:t>CTR</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63" name="object 63"/>
          <p:cNvGrpSpPr/>
          <p:nvPr/>
        </p:nvGrpSpPr>
        <p:grpSpPr>
          <a:xfrm>
            <a:off x="9134856" y="5996940"/>
            <a:ext cx="109855" cy="109855"/>
            <a:chOff x="9134856" y="5996940"/>
            <a:chExt cx="109855" cy="109855"/>
          </a:xfrm>
        </p:grpSpPr>
        <p:sp>
          <p:nvSpPr>
            <p:cNvPr id="64" name="object 64"/>
            <p:cNvSpPr/>
            <p:nvPr/>
          </p:nvSpPr>
          <p:spPr>
            <a:xfrm>
              <a:off x="9144762" y="6006846"/>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DDDF4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object 65"/>
            <p:cNvSpPr/>
            <p:nvPr/>
          </p:nvSpPr>
          <p:spPr>
            <a:xfrm>
              <a:off x="9144762" y="6006846"/>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6" name="object 66"/>
          <p:cNvSpPr txBox="1"/>
          <p:nvPr/>
        </p:nvSpPr>
        <p:spPr>
          <a:xfrm>
            <a:off x="9262364" y="5588099"/>
            <a:ext cx="372110" cy="570865"/>
          </a:xfrm>
          <a:prstGeom prst="rect">
            <a:avLst/>
          </a:prstGeom>
        </p:spPr>
        <p:txBody>
          <a:bodyPr vert="horz" wrap="square" lIns="0" tIns="71755" rIns="0" bIns="0" rtlCol="0">
            <a:spAutoFit/>
          </a:bodyPr>
          <a:lstStyle/>
          <a:p>
            <a:pPr marL="12700" marR="0" lvl="0" indent="0" defTabSz="914400" eaLnBrk="1" fontAlgn="auto" latinLnBrk="0" hangingPunct="1">
              <a:lnSpc>
                <a:spcPct val="100000"/>
              </a:lnSpc>
              <a:spcBef>
                <a:spcPts val="565"/>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MT"/>
                <a:cs typeface="Arial MT"/>
              </a:rPr>
              <a:t>IVD</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465"/>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MT"/>
                <a:cs typeface="Arial MT"/>
              </a:rPr>
              <a:t>CDx</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67" name="object 67"/>
          <p:cNvGrpSpPr/>
          <p:nvPr/>
        </p:nvGrpSpPr>
        <p:grpSpPr>
          <a:xfrm>
            <a:off x="9936480" y="5996940"/>
            <a:ext cx="108585" cy="109855"/>
            <a:chOff x="9936480" y="5996940"/>
            <a:chExt cx="108585" cy="109855"/>
          </a:xfrm>
        </p:grpSpPr>
        <p:sp>
          <p:nvSpPr>
            <p:cNvPr id="68" name="object 68"/>
            <p:cNvSpPr/>
            <p:nvPr/>
          </p:nvSpPr>
          <p:spPr>
            <a:xfrm>
              <a:off x="9946386" y="6006846"/>
              <a:ext cx="88900" cy="90170"/>
            </a:xfrm>
            <a:custGeom>
              <a:avLst/>
              <a:gdLst/>
              <a:ahLst/>
              <a:cxnLst/>
              <a:rect l="l" t="t" r="r" b="b"/>
              <a:pathLst>
                <a:path w="88900" h="90170">
                  <a:moveTo>
                    <a:pt x="88392" y="0"/>
                  </a:moveTo>
                  <a:lnTo>
                    <a:pt x="0" y="0"/>
                  </a:lnTo>
                  <a:lnTo>
                    <a:pt x="0" y="89915"/>
                  </a:lnTo>
                  <a:lnTo>
                    <a:pt x="88392" y="89915"/>
                  </a:lnTo>
                  <a:lnTo>
                    <a:pt x="88392" y="0"/>
                  </a:lnTo>
                  <a:close/>
                </a:path>
              </a:pathLst>
            </a:custGeom>
            <a:solidFill>
              <a:srgbClr val="00375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9"/>
            <p:cNvSpPr/>
            <p:nvPr/>
          </p:nvSpPr>
          <p:spPr>
            <a:xfrm>
              <a:off x="9946386" y="6006846"/>
              <a:ext cx="88900" cy="90170"/>
            </a:xfrm>
            <a:custGeom>
              <a:avLst/>
              <a:gdLst/>
              <a:ahLst/>
              <a:cxnLst/>
              <a:rect l="l" t="t" r="r" b="b"/>
              <a:pathLst>
                <a:path w="88900" h="90170">
                  <a:moveTo>
                    <a:pt x="0" y="89915"/>
                  </a:moveTo>
                  <a:lnTo>
                    <a:pt x="88392" y="89915"/>
                  </a:lnTo>
                  <a:lnTo>
                    <a:pt x="88392"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0" name="object 70"/>
          <p:cNvSpPr txBox="1"/>
          <p:nvPr/>
        </p:nvSpPr>
        <p:spPr>
          <a:xfrm>
            <a:off x="10063353" y="5588099"/>
            <a:ext cx="648335" cy="570865"/>
          </a:xfrm>
          <a:prstGeom prst="rect">
            <a:avLst/>
          </a:prstGeom>
        </p:spPr>
        <p:txBody>
          <a:bodyPr vert="horz" wrap="square" lIns="0" tIns="71755" rIns="0" bIns="0" rtlCol="0">
            <a:spAutoFit/>
          </a:bodyPr>
          <a:lstStyle/>
          <a:p>
            <a:pPr marL="12700" marR="0" lvl="0" indent="0" defTabSz="914400" eaLnBrk="1" fontAlgn="auto" latinLnBrk="0" hangingPunct="1">
              <a:lnSpc>
                <a:spcPct val="100000"/>
              </a:lnSpc>
              <a:spcBef>
                <a:spcPts val="565"/>
              </a:spcBef>
              <a:spcAft>
                <a:spcPts val="0"/>
              </a:spcAft>
              <a:buClrTx/>
              <a:buSzTx/>
              <a:buFontTx/>
              <a:buNone/>
              <a:tabLst/>
              <a:defRPr/>
            </a:pPr>
            <a:r>
              <a:rPr kumimoji="0" sz="1400" b="0" i="0" u="none" strike="noStrike" kern="0" cap="none" spc="-10" normalizeH="0" baseline="0" noProof="0" dirty="0">
                <a:ln>
                  <a:noFill/>
                </a:ln>
                <a:solidFill>
                  <a:srgbClr val="585858"/>
                </a:solidFill>
                <a:effectLst/>
                <a:uLnTx/>
                <a:uFillTx/>
                <a:latin typeface="Arial MT"/>
                <a:cs typeface="Arial MT"/>
              </a:rPr>
              <a:t>MD/IVD</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465"/>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MT"/>
                <a:cs typeface="Arial MT"/>
              </a:rPr>
              <a:t>EC</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grpSp>
        <p:nvGrpSpPr>
          <p:cNvPr id="71" name="object 71"/>
          <p:cNvGrpSpPr/>
          <p:nvPr/>
        </p:nvGrpSpPr>
        <p:grpSpPr>
          <a:xfrm>
            <a:off x="10736580" y="5996940"/>
            <a:ext cx="109855" cy="109855"/>
            <a:chOff x="10736580" y="5996940"/>
            <a:chExt cx="109855" cy="109855"/>
          </a:xfrm>
        </p:grpSpPr>
        <p:sp>
          <p:nvSpPr>
            <p:cNvPr id="72" name="object 72"/>
            <p:cNvSpPr/>
            <p:nvPr/>
          </p:nvSpPr>
          <p:spPr>
            <a:xfrm>
              <a:off x="10746486" y="6006846"/>
              <a:ext cx="90170" cy="90170"/>
            </a:xfrm>
            <a:custGeom>
              <a:avLst/>
              <a:gdLst/>
              <a:ahLst/>
              <a:cxnLst/>
              <a:rect l="l" t="t" r="r" b="b"/>
              <a:pathLst>
                <a:path w="90170" h="90170">
                  <a:moveTo>
                    <a:pt x="89916" y="0"/>
                  </a:moveTo>
                  <a:lnTo>
                    <a:pt x="0" y="0"/>
                  </a:lnTo>
                  <a:lnTo>
                    <a:pt x="0" y="89915"/>
                  </a:lnTo>
                  <a:lnTo>
                    <a:pt x="89916" y="89915"/>
                  </a:lnTo>
                  <a:lnTo>
                    <a:pt x="89916" y="0"/>
                  </a:lnTo>
                  <a:close/>
                </a:path>
              </a:pathLst>
            </a:custGeom>
            <a:solidFill>
              <a:srgbClr val="1889D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10746486" y="6006846"/>
              <a:ext cx="90170" cy="90170"/>
            </a:xfrm>
            <a:custGeom>
              <a:avLst/>
              <a:gdLst/>
              <a:ahLst/>
              <a:cxnLst/>
              <a:rect l="l" t="t" r="r" b="b"/>
              <a:pathLst>
                <a:path w="90170" h="90170">
                  <a:moveTo>
                    <a:pt x="0" y="89915"/>
                  </a:moveTo>
                  <a:lnTo>
                    <a:pt x="89916" y="89915"/>
                  </a:lnTo>
                  <a:lnTo>
                    <a:pt x="89916" y="0"/>
                  </a:lnTo>
                  <a:lnTo>
                    <a:pt x="0" y="0"/>
                  </a:lnTo>
                  <a:lnTo>
                    <a:pt x="0" y="89915"/>
                  </a:lnTo>
                  <a:close/>
                </a:path>
              </a:pathLst>
            </a:custGeom>
            <a:ln w="1981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4" name="object 74"/>
          <p:cNvSpPr txBox="1"/>
          <p:nvPr/>
        </p:nvSpPr>
        <p:spPr>
          <a:xfrm>
            <a:off x="10864722" y="5588099"/>
            <a:ext cx="509905" cy="570865"/>
          </a:xfrm>
          <a:prstGeom prst="rect">
            <a:avLst/>
          </a:prstGeom>
        </p:spPr>
        <p:txBody>
          <a:bodyPr vert="horz" wrap="square" lIns="0" tIns="71755" rIns="0" bIns="0" rtlCol="0">
            <a:spAutoFit/>
          </a:bodyPr>
          <a:lstStyle/>
          <a:p>
            <a:pPr marL="12700" marR="0" lvl="0" indent="0" defTabSz="914400" eaLnBrk="1" fontAlgn="auto" latinLnBrk="0" hangingPunct="1">
              <a:lnSpc>
                <a:spcPct val="100000"/>
              </a:lnSpc>
              <a:spcBef>
                <a:spcPts val="565"/>
              </a:spcBef>
              <a:spcAft>
                <a:spcPts val="0"/>
              </a:spcAft>
              <a:buClrTx/>
              <a:buSzTx/>
              <a:buFontTx/>
              <a:buNone/>
              <a:tabLst/>
              <a:defRPr/>
            </a:pPr>
            <a:r>
              <a:rPr kumimoji="0" sz="1400" b="0" i="0" u="none" strike="noStrike" kern="0" cap="none" spc="-10" normalizeH="0" baseline="0" noProof="0" dirty="0">
                <a:ln>
                  <a:noFill/>
                </a:ln>
                <a:solidFill>
                  <a:srgbClr val="585858"/>
                </a:solidFill>
                <a:effectLst/>
                <a:uLnTx/>
                <a:uFillTx/>
                <a:latin typeface="Arial MT"/>
                <a:cs typeface="Arial MT"/>
              </a:rPr>
              <a:t>Ethics</a:t>
            </a:r>
            <a:endParaRPr kumimoji="0" sz="1400" b="0" i="0" u="none" strike="noStrike" kern="0" cap="none" spc="0" normalizeH="0" baseline="0" noProof="0">
              <a:ln>
                <a:noFill/>
              </a:ln>
              <a:solidFill>
                <a:sysClr val="windowText" lastClr="000000"/>
              </a:solidFill>
              <a:effectLst/>
              <a:uLnTx/>
              <a:uFillTx/>
              <a:latin typeface="Arial MT"/>
              <a:cs typeface="Arial MT"/>
            </a:endParaRPr>
          </a:p>
          <a:p>
            <a:pPr marL="12700" marR="0" lvl="0" indent="0" defTabSz="914400" eaLnBrk="1" fontAlgn="auto" latinLnBrk="0" hangingPunct="1">
              <a:lnSpc>
                <a:spcPct val="100000"/>
              </a:lnSpc>
              <a:spcBef>
                <a:spcPts val="465"/>
              </a:spcBef>
              <a:spcAft>
                <a:spcPts val="0"/>
              </a:spcAft>
              <a:buClrTx/>
              <a:buSzTx/>
              <a:buFontTx/>
              <a:buNone/>
              <a:tabLst/>
              <a:defRPr/>
            </a:pPr>
            <a:r>
              <a:rPr kumimoji="0" sz="1400" b="0" i="0" u="none" strike="noStrike" kern="0" cap="none" spc="-25" normalizeH="0" baseline="0" noProof="0" dirty="0">
                <a:ln>
                  <a:noFill/>
                </a:ln>
                <a:solidFill>
                  <a:srgbClr val="585858"/>
                </a:solidFill>
                <a:effectLst/>
                <a:uLnTx/>
                <a:uFillTx/>
                <a:latin typeface="Arial MT"/>
                <a:cs typeface="Arial MT"/>
              </a:rPr>
              <a:t>EMA</a:t>
            </a:r>
            <a:endParaRPr kumimoji="0" sz="1400" b="0" i="0" u="none" strike="noStrike" kern="0" cap="none" spc="0" normalizeH="0" baseline="0" noProof="0">
              <a:ln>
                <a:noFill/>
              </a:ln>
              <a:solidFill>
                <a:sysClr val="windowText" lastClr="000000"/>
              </a:solidFill>
              <a:effectLst/>
              <a:uLnTx/>
              <a:uFillTx/>
              <a:latin typeface="Arial MT"/>
              <a:cs typeface="Arial MT"/>
            </a:endParaRPr>
          </a:p>
        </p:txBody>
      </p:sp>
      <p:sp>
        <p:nvSpPr>
          <p:cNvPr id="75" name="object 75"/>
          <p:cNvSpPr/>
          <p:nvPr/>
        </p:nvSpPr>
        <p:spPr>
          <a:xfrm>
            <a:off x="8068056" y="3140964"/>
            <a:ext cx="3647440" cy="3104515"/>
          </a:xfrm>
          <a:custGeom>
            <a:avLst/>
            <a:gdLst/>
            <a:ahLst/>
            <a:cxnLst/>
            <a:rect l="l" t="t" r="r" b="b"/>
            <a:pathLst>
              <a:path w="3647440" h="3104515">
                <a:moveTo>
                  <a:pt x="0" y="3104388"/>
                </a:moveTo>
                <a:lnTo>
                  <a:pt x="3646932" y="3104388"/>
                </a:lnTo>
                <a:lnTo>
                  <a:pt x="3646932" y="0"/>
                </a:lnTo>
                <a:lnTo>
                  <a:pt x="0" y="0"/>
                </a:lnTo>
                <a:lnTo>
                  <a:pt x="0" y="3104388"/>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Slide Number Placeholder 75">
            <a:extLst>
              <a:ext uri="{FF2B5EF4-FFF2-40B4-BE49-F238E27FC236}">
                <a16:creationId xmlns:a16="http://schemas.microsoft.com/office/drawing/2014/main" id="{27CE5747-D029-7C5E-61E5-149FD8C326B5}"/>
              </a:ext>
            </a:extLst>
          </p:cNvPr>
          <p:cNvSpPr>
            <a:spLocks noGrp="1"/>
          </p:cNvSpPr>
          <p:nvPr>
            <p:ph type="sldNum" sz="quarter" idx="7"/>
          </p:nvPr>
        </p:nvSpPr>
        <p:spPr/>
        <p:txBody>
          <a:bodyPr/>
          <a:lstStyle/>
          <a:p>
            <a:fld id="{B6F15528-21DE-4FAA-801E-634DDDAF4B2B}" type="slidenum">
              <a:rPr lang="en-GB" smtClean="0"/>
              <a:t>27</a:t>
            </a:fld>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35536" y="6518554"/>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0" i="0" u="none" strike="noStrike" kern="0" cap="none" spc="-25" normalizeH="0" baseline="0" noProof="0" dirty="0">
                <a:ln>
                  <a:noFill/>
                </a:ln>
                <a:solidFill>
                  <a:srgbClr val="BEBEBE"/>
                </a:solidFill>
                <a:effectLst/>
                <a:uLnTx/>
                <a:uFillTx/>
                <a:latin typeface="Arial MT"/>
                <a:cs typeface="Arial MT"/>
              </a:rPr>
              <a:t>14</a:t>
            </a:r>
            <a:endParaRPr kumimoji="0" sz="1000" b="0" i="0" u="none" strike="noStrike" kern="0" cap="none" spc="0" normalizeH="0" baseline="0" noProof="0">
              <a:ln>
                <a:noFill/>
              </a:ln>
              <a:solidFill>
                <a:sysClr val="windowText" lastClr="000000"/>
              </a:solidFill>
              <a:effectLst/>
              <a:uLnTx/>
              <a:uFillTx/>
              <a:latin typeface="Arial MT"/>
              <a:cs typeface="Arial MT"/>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Project 2 and</a:t>
            </a:r>
            <a:r>
              <a:rPr spc="-10" dirty="0"/>
              <a:t> </a:t>
            </a:r>
            <a:r>
              <a:rPr dirty="0"/>
              <a:t>4</a:t>
            </a:r>
            <a:r>
              <a:rPr spc="5" dirty="0"/>
              <a:t> </a:t>
            </a:r>
            <a:r>
              <a:rPr dirty="0"/>
              <a:t>–</a:t>
            </a:r>
            <a:r>
              <a:rPr spc="-5" dirty="0"/>
              <a:t> </a:t>
            </a:r>
            <a:r>
              <a:rPr dirty="0"/>
              <a:t>most recent </a:t>
            </a:r>
            <a:r>
              <a:rPr spc="-10" dirty="0"/>
              <a:t>information</a:t>
            </a:r>
          </a:p>
        </p:txBody>
      </p:sp>
      <p:sp>
        <p:nvSpPr>
          <p:cNvPr id="4" name="object 4"/>
          <p:cNvSpPr txBox="1">
            <a:spLocks noGrp="1"/>
          </p:cNvSpPr>
          <p:nvPr>
            <p:ph type="body" idx="1"/>
          </p:nvPr>
        </p:nvSpPr>
        <p:spPr>
          <a:prstGeom prst="rect">
            <a:avLst/>
          </a:prstGeom>
        </p:spPr>
        <p:txBody>
          <a:bodyPr vert="horz" wrap="square" lIns="0" tIns="12700" rIns="0" bIns="0" rtlCol="0">
            <a:spAutoFit/>
          </a:bodyPr>
          <a:lstStyle/>
          <a:p>
            <a:pPr marL="240029" marR="473075" indent="-227329">
              <a:lnSpc>
                <a:spcPct val="100000"/>
              </a:lnSpc>
              <a:spcBef>
                <a:spcPts val="100"/>
              </a:spcBef>
              <a:buChar char="•"/>
              <a:tabLst>
                <a:tab pos="241300" algn="l"/>
              </a:tabLst>
            </a:pPr>
            <a:r>
              <a:rPr dirty="0"/>
              <a:t>Both</a:t>
            </a:r>
            <a:r>
              <a:rPr spc="-55" dirty="0"/>
              <a:t> </a:t>
            </a:r>
            <a:r>
              <a:rPr dirty="0"/>
              <a:t>projects</a:t>
            </a:r>
            <a:r>
              <a:rPr spc="-55" dirty="0"/>
              <a:t> </a:t>
            </a:r>
            <a:r>
              <a:rPr dirty="0"/>
              <a:t>are</a:t>
            </a:r>
            <a:r>
              <a:rPr spc="-50" dirty="0"/>
              <a:t> </a:t>
            </a:r>
            <a:r>
              <a:rPr dirty="0"/>
              <a:t>in</a:t>
            </a:r>
            <a:r>
              <a:rPr spc="-60" dirty="0"/>
              <a:t> </a:t>
            </a:r>
            <a:r>
              <a:rPr dirty="0"/>
              <a:t>analysis</a:t>
            </a:r>
            <a:r>
              <a:rPr spc="-30" dirty="0"/>
              <a:t> </a:t>
            </a:r>
            <a:r>
              <a:rPr dirty="0"/>
              <a:t>phase</a:t>
            </a:r>
            <a:r>
              <a:rPr spc="-45" dirty="0"/>
              <a:t> </a:t>
            </a:r>
            <a:r>
              <a:rPr dirty="0"/>
              <a:t>scoping</a:t>
            </a:r>
            <a:r>
              <a:rPr spc="-35" dirty="0"/>
              <a:t> </a:t>
            </a:r>
            <a:r>
              <a:rPr dirty="0"/>
              <a:t>work</a:t>
            </a:r>
            <a:r>
              <a:rPr spc="-45" dirty="0"/>
              <a:t> </a:t>
            </a:r>
            <a:r>
              <a:rPr dirty="0"/>
              <a:t>together</a:t>
            </a:r>
            <a:r>
              <a:rPr spc="-50" dirty="0"/>
              <a:t> </a:t>
            </a:r>
            <a:r>
              <a:rPr dirty="0"/>
              <a:t>with</a:t>
            </a:r>
            <a:r>
              <a:rPr spc="-60" dirty="0"/>
              <a:t> </a:t>
            </a:r>
            <a:r>
              <a:rPr spc="-25" dirty="0"/>
              <a:t>the 	</a:t>
            </a:r>
            <a:r>
              <a:rPr dirty="0"/>
              <a:t>stakeholder</a:t>
            </a:r>
            <a:r>
              <a:rPr spc="-75" dirty="0"/>
              <a:t> </a:t>
            </a:r>
            <a:r>
              <a:rPr spc="-10" dirty="0"/>
              <a:t>group.</a:t>
            </a:r>
          </a:p>
          <a:p>
            <a:pPr marL="240029" marR="1240155" indent="-227329">
              <a:lnSpc>
                <a:spcPct val="100000"/>
              </a:lnSpc>
              <a:spcBef>
                <a:spcPts val="600"/>
              </a:spcBef>
              <a:buChar char="•"/>
              <a:tabLst>
                <a:tab pos="241300" algn="l"/>
              </a:tabLst>
            </a:pPr>
            <a:r>
              <a:rPr dirty="0"/>
              <a:t>5</a:t>
            </a:r>
            <a:r>
              <a:rPr spc="-50" dirty="0"/>
              <a:t> </a:t>
            </a:r>
            <a:r>
              <a:rPr dirty="0"/>
              <a:t>stakeholder</a:t>
            </a:r>
            <a:r>
              <a:rPr spc="-35" dirty="0"/>
              <a:t> </a:t>
            </a:r>
            <a:r>
              <a:rPr dirty="0"/>
              <a:t>group</a:t>
            </a:r>
            <a:r>
              <a:rPr spc="-40" dirty="0"/>
              <a:t> </a:t>
            </a:r>
            <a:r>
              <a:rPr dirty="0"/>
              <a:t>meetings</a:t>
            </a:r>
            <a:r>
              <a:rPr spc="-45" dirty="0"/>
              <a:t> </a:t>
            </a:r>
            <a:r>
              <a:rPr dirty="0"/>
              <a:t>in</a:t>
            </a:r>
            <a:r>
              <a:rPr spc="-55" dirty="0"/>
              <a:t> </a:t>
            </a:r>
            <a:r>
              <a:rPr dirty="0"/>
              <a:t>May/Jun</a:t>
            </a:r>
            <a:r>
              <a:rPr spc="-50" dirty="0"/>
              <a:t> </a:t>
            </a:r>
            <a:r>
              <a:rPr dirty="0"/>
              <a:t>to</a:t>
            </a:r>
            <a:r>
              <a:rPr spc="-55" dirty="0"/>
              <a:t> </a:t>
            </a:r>
            <a:r>
              <a:rPr dirty="0"/>
              <a:t>scope</a:t>
            </a:r>
            <a:r>
              <a:rPr spc="-50" dirty="0"/>
              <a:t> </a:t>
            </a:r>
            <a:r>
              <a:rPr dirty="0"/>
              <a:t>work</a:t>
            </a:r>
            <a:r>
              <a:rPr spc="-50" dirty="0"/>
              <a:t> </a:t>
            </a:r>
            <a:r>
              <a:rPr spc="-20" dirty="0"/>
              <a:t>with 	</a:t>
            </a:r>
            <a:r>
              <a:rPr spc="-10" dirty="0"/>
              <a:t>stakeholders.</a:t>
            </a:r>
          </a:p>
          <a:p>
            <a:pPr marL="240029" indent="-227329">
              <a:lnSpc>
                <a:spcPct val="100000"/>
              </a:lnSpc>
              <a:spcBef>
                <a:spcPts val="600"/>
              </a:spcBef>
              <a:buChar char="•"/>
              <a:tabLst>
                <a:tab pos="240029" algn="l"/>
              </a:tabLst>
            </a:pPr>
            <a:r>
              <a:rPr dirty="0"/>
              <a:t>Work</a:t>
            </a:r>
            <a:r>
              <a:rPr spc="-60" dirty="0"/>
              <a:t> </a:t>
            </a:r>
            <a:r>
              <a:rPr dirty="0"/>
              <a:t>on</a:t>
            </a:r>
            <a:r>
              <a:rPr spc="-65" dirty="0"/>
              <a:t> </a:t>
            </a:r>
            <a:r>
              <a:rPr dirty="0"/>
              <a:t>solutions</a:t>
            </a:r>
            <a:r>
              <a:rPr spc="-35" dirty="0"/>
              <a:t> </a:t>
            </a:r>
            <a:r>
              <a:rPr dirty="0"/>
              <a:t>will</a:t>
            </a:r>
            <a:r>
              <a:rPr spc="-35" dirty="0"/>
              <a:t> </a:t>
            </a:r>
            <a:r>
              <a:rPr dirty="0"/>
              <a:t>involve</a:t>
            </a:r>
            <a:r>
              <a:rPr spc="-35" dirty="0"/>
              <a:t> </a:t>
            </a:r>
            <a:r>
              <a:rPr dirty="0"/>
              <a:t>the</a:t>
            </a:r>
            <a:r>
              <a:rPr spc="-75" dirty="0"/>
              <a:t> </a:t>
            </a:r>
            <a:r>
              <a:rPr dirty="0"/>
              <a:t>COMBINE</a:t>
            </a:r>
            <a:r>
              <a:rPr spc="-60" dirty="0"/>
              <a:t> </a:t>
            </a:r>
            <a:r>
              <a:rPr dirty="0"/>
              <a:t>stakeholder</a:t>
            </a:r>
            <a:r>
              <a:rPr spc="-45" dirty="0"/>
              <a:t> </a:t>
            </a:r>
            <a:r>
              <a:rPr dirty="0"/>
              <a:t>group</a:t>
            </a:r>
            <a:r>
              <a:rPr spc="-50" dirty="0"/>
              <a:t> </a:t>
            </a:r>
            <a:r>
              <a:rPr dirty="0"/>
              <a:t>in</a:t>
            </a:r>
            <a:r>
              <a:rPr spc="-60" dirty="0"/>
              <a:t> </a:t>
            </a:r>
            <a:r>
              <a:rPr spc="-25" dirty="0"/>
              <a:t>Q3.</a:t>
            </a:r>
          </a:p>
          <a:p>
            <a:pPr>
              <a:lnSpc>
                <a:spcPct val="100000"/>
              </a:lnSpc>
            </a:pPr>
            <a:endParaRPr spc="-25" dirty="0"/>
          </a:p>
          <a:p>
            <a:pPr>
              <a:lnSpc>
                <a:spcPct val="100000"/>
              </a:lnSpc>
              <a:spcBef>
                <a:spcPts val="495"/>
              </a:spcBef>
            </a:pPr>
            <a:endParaRPr spc="-25" dirty="0"/>
          </a:p>
          <a:p>
            <a:pPr marL="66040">
              <a:lnSpc>
                <a:spcPts val="2870"/>
              </a:lnSpc>
            </a:pPr>
            <a:r>
              <a:rPr i="1" dirty="0">
                <a:solidFill>
                  <a:srgbClr val="4D4D4D"/>
                </a:solidFill>
                <a:latin typeface="Arial"/>
                <a:cs typeface="Arial"/>
              </a:rPr>
              <a:t>More</a:t>
            </a:r>
            <a:r>
              <a:rPr i="1" spc="-65" dirty="0">
                <a:solidFill>
                  <a:srgbClr val="4D4D4D"/>
                </a:solidFill>
                <a:latin typeface="Arial"/>
                <a:cs typeface="Arial"/>
              </a:rPr>
              <a:t> </a:t>
            </a:r>
            <a:r>
              <a:rPr i="1" spc="-10" dirty="0">
                <a:solidFill>
                  <a:srgbClr val="4D4D4D"/>
                </a:solidFill>
                <a:latin typeface="Arial"/>
                <a:cs typeface="Arial"/>
              </a:rPr>
              <a:t>information:</a:t>
            </a:r>
          </a:p>
          <a:p>
            <a:pPr marL="66040">
              <a:lnSpc>
                <a:spcPts val="3350"/>
              </a:lnSpc>
            </a:pPr>
            <a:r>
              <a:rPr sz="2800" i="1" u="sng" dirty="0">
                <a:solidFill>
                  <a:srgbClr val="033E64"/>
                </a:solidFill>
                <a:uFill>
                  <a:solidFill>
                    <a:srgbClr val="033E64"/>
                  </a:solidFill>
                </a:uFill>
                <a:latin typeface="Arial"/>
                <a:cs typeface="Arial"/>
                <a:hlinkClick r:id="rId2"/>
              </a:rPr>
              <a:t>Combined</a:t>
            </a:r>
            <a:r>
              <a:rPr sz="2800" i="1" u="sng" spc="-80" dirty="0">
                <a:solidFill>
                  <a:srgbClr val="033E64"/>
                </a:solidFill>
                <a:uFill>
                  <a:solidFill>
                    <a:srgbClr val="033E64"/>
                  </a:solidFill>
                </a:uFill>
                <a:latin typeface="Arial"/>
                <a:cs typeface="Arial"/>
                <a:hlinkClick r:id="rId2"/>
              </a:rPr>
              <a:t> </a:t>
            </a:r>
            <a:r>
              <a:rPr sz="2800" i="1" u="sng" dirty="0">
                <a:solidFill>
                  <a:srgbClr val="033E64"/>
                </a:solidFill>
                <a:uFill>
                  <a:solidFill>
                    <a:srgbClr val="033E64"/>
                  </a:solidFill>
                </a:uFill>
                <a:latin typeface="Arial"/>
                <a:cs typeface="Arial"/>
                <a:hlinkClick r:id="rId2"/>
              </a:rPr>
              <a:t>studies</a:t>
            </a:r>
            <a:r>
              <a:rPr sz="2800" i="1" u="sng" spc="-85" dirty="0">
                <a:solidFill>
                  <a:srgbClr val="033E64"/>
                </a:solidFill>
                <a:uFill>
                  <a:solidFill>
                    <a:srgbClr val="033E64"/>
                  </a:solidFill>
                </a:uFill>
                <a:latin typeface="Arial"/>
                <a:cs typeface="Arial"/>
                <a:hlinkClick r:id="rId2"/>
              </a:rPr>
              <a:t> </a:t>
            </a:r>
            <a:r>
              <a:rPr sz="2800" i="1" u="sng" dirty="0">
                <a:solidFill>
                  <a:srgbClr val="033E64"/>
                </a:solidFill>
                <a:uFill>
                  <a:solidFill>
                    <a:srgbClr val="033E64"/>
                  </a:solidFill>
                </a:uFill>
                <a:latin typeface="Arial"/>
                <a:cs typeface="Arial"/>
                <a:hlinkClick r:id="rId2"/>
              </a:rPr>
              <a:t>-</a:t>
            </a:r>
            <a:r>
              <a:rPr sz="2800" i="1" u="sng" spc="-95" dirty="0">
                <a:solidFill>
                  <a:srgbClr val="033E64"/>
                </a:solidFill>
                <a:uFill>
                  <a:solidFill>
                    <a:srgbClr val="033E64"/>
                  </a:solidFill>
                </a:uFill>
                <a:latin typeface="Arial"/>
                <a:cs typeface="Arial"/>
                <a:hlinkClick r:id="rId2"/>
              </a:rPr>
              <a:t> </a:t>
            </a:r>
            <a:r>
              <a:rPr sz="2800" i="1" u="sng" dirty="0">
                <a:solidFill>
                  <a:srgbClr val="033E64"/>
                </a:solidFill>
                <a:uFill>
                  <a:solidFill>
                    <a:srgbClr val="033E64"/>
                  </a:solidFill>
                </a:uFill>
                <a:latin typeface="Arial"/>
                <a:cs typeface="Arial"/>
                <a:hlinkClick r:id="rId2"/>
              </a:rPr>
              <a:t>European</a:t>
            </a:r>
            <a:r>
              <a:rPr sz="2800" i="1" u="sng" spc="-85" dirty="0">
                <a:solidFill>
                  <a:srgbClr val="033E64"/>
                </a:solidFill>
                <a:uFill>
                  <a:solidFill>
                    <a:srgbClr val="033E64"/>
                  </a:solidFill>
                </a:uFill>
                <a:latin typeface="Arial"/>
                <a:cs typeface="Arial"/>
                <a:hlinkClick r:id="rId2"/>
              </a:rPr>
              <a:t> </a:t>
            </a:r>
            <a:r>
              <a:rPr sz="2800" i="1" u="sng" dirty="0">
                <a:solidFill>
                  <a:srgbClr val="033E64"/>
                </a:solidFill>
                <a:uFill>
                  <a:solidFill>
                    <a:srgbClr val="033E64"/>
                  </a:solidFill>
                </a:uFill>
                <a:latin typeface="Arial"/>
                <a:cs typeface="Arial"/>
                <a:hlinkClick r:id="rId2"/>
              </a:rPr>
              <a:t>Commission</a:t>
            </a:r>
            <a:r>
              <a:rPr sz="2800" i="1" u="sng" spc="-75" dirty="0">
                <a:solidFill>
                  <a:srgbClr val="033E64"/>
                </a:solidFill>
                <a:uFill>
                  <a:solidFill>
                    <a:srgbClr val="033E64"/>
                  </a:solidFill>
                </a:uFill>
                <a:latin typeface="Arial"/>
                <a:cs typeface="Arial"/>
                <a:hlinkClick r:id="rId2"/>
              </a:rPr>
              <a:t> </a:t>
            </a:r>
            <a:r>
              <a:rPr sz="2800" i="1" u="sng" spc="-10" dirty="0">
                <a:solidFill>
                  <a:srgbClr val="033E64"/>
                </a:solidFill>
                <a:uFill>
                  <a:solidFill>
                    <a:srgbClr val="033E64"/>
                  </a:solidFill>
                </a:uFill>
                <a:latin typeface="Arial"/>
                <a:cs typeface="Arial"/>
                <a:hlinkClick r:id="rId2"/>
              </a:rPr>
              <a:t>(europa.eu)</a:t>
            </a:r>
            <a:endParaRPr sz="2800">
              <a:latin typeface="Arial"/>
              <a:cs typeface="Arial"/>
            </a:endParaRPr>
          </a:p>
        </p:txBody>
      </p:sp>
      <p:sp>
        <p:nvSpPr>
          <p:cNvPr id="5" name="Slide Number Placeholder 4">
            <a:extLst>
              <a:ext uri="{FF2B5EF4-FFF2-40B4-BE49-F238E27FC236}">
                <a16:creationId xmlns:a16="http://schemas.microsoft.com/office/drawing/2014/main" id="{5E228EF7-6BA6-ABD9-3496-E0C484E5C7CD}"/>
              </a:ext>
            </a:extLst>
          </p:cNvPr>
          <p:cNvSpPr>
            <a:spLocks noGrp="1"/>
          </p:cNvSpPr>
          <p:nvPr>
            <p:ph type="sldNum" sz="quarter" idx="7"/>
          </p:nvPr>
        </p:nvSpPr>
        <p:spPr/>
        <p:txBody>
          <a:bodyPr/>
          <a:lstStyle/>
          <a:p>
            <a:fld id="{B6F15528-21DE-4FAA-801E-634DDDAF4B2B}" type="slidenum">
              <a:rPr lang="en-GB" smtClean="0"/>
              <a:t>28</a:t>
            </a:fld>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Collage tbv Powerpoint cover.jpg" descr="Collage tbv Powerpoint cover.jpg"/>
          <p:cNvPicPr>
            <a:picLocks noChangeAspect="1"/>
          </p:cNvPicPr>
          <p:nvPr/>
        </p:nvPicPr>
        <p:blipFill>
          <a:blip r:embed="rId2"/>
          <a:srcRect r="42240"/>
          <a:stretch>
            <a:fillRect/>
          </a:stretch>
        </p:blipFill>
        <p:spPr>
          <a:xfrm>
            <a:off x="-17" y="860"/>
            <a:ext cx="7045524" cy="6858001"/>
          </a:xfrm>
          <a:prstGeom prst="rect">
            <a:avLst/>
          </a:prstGeom>
          <a:ln w="12700">
            <a:miter lim="400000"/>
          </a:ln>
        </p:spPr>
      </p:pic>
      <p:sp>
        <p:nvSpPr>
          <p:cNvPr id="152" name="DATUM EN VERSIE"/>
          <p:cNvSpPr txBox="1"/>
          <p:nvPr/>
        </p:nvSpPr>
        <p:spPr>
          <a:xfrm>
            <a:off x="364958" y="5499518"/>
            <a:ext cx="6412718" cy="785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60" rIns="22860"/>
          <a:lstStyle>
            <a:lvl1pPr algn="l" defTabSz="457200">
              <a:lnSpc>
                <a:spcPct val="120000"/>
              </a:lnSpc>
              <a:defRPr sz="2000" cap="all" spc="41">
                <a:solidFill>
                  <a:srgbClr val="D2762B"/>
                </a:solidFill>
                <a:latin typeface="+mn-lt"/>
                <a:ea typeface="+mn-ea"/>
                <a:cs typeface="+mn-cs"/>
                <a:sym typeface="ITCFranklinGothic LT Pro CnDm"/>
              </a:defRPr>
            </a:lvl1pPr>
          </a:lstStyle>
          <a:p>
            <a:pPr defTabSz="228600" hangingPunct="0"/>
            <a:r>
              <a:rPr lang="nl-NL" kern="0" cap="none" spc="21" dirty="0">
                <a:latin typeface="Arial" panose="020B0604020202020204" pitchFamily="34" charset="0"/>
                <a:cs typeface="Arial" panose="020B0604020202020204" pitchFamily="34" charset="0"/>
              </a:rPr>
              <a:t>Monique Al, Special Advisor, CCMO, Netherlands</a:t>
            </a:r>
          </a:p>
          <a:p>
            <a:pPr defTabSz="228600" hangingPunct="0"/>
            <a:r>
              <a:rPr lang="nl-NL" kern="0" cap="none" spc="21" dirty="0">
                <a:latin typeface="Arial" panose="020B0604020202020204" pitchFamily="34" charset="0"/>
                <a:cs typeface="Arial" panose="020B0604020202020204" pitchFamily="34" charset="0"/>
              </a:rPr>
              <a:t>Co-Chair </a:t>
            </a:r>
            <a:r>
              <a:rPr lang="nl-NL" kern="0" cap="none" spc="21" dirty="0" err="1">
                <a:latin typeface="Arial" panose="020B0604020202020204" pitchFamily="34" charset="0"/>
                <a:cs typeface="Arial" panose="020B0604020202020204" pitchFamily="34" charset="0"/>
              </a:rPr>
              <a:t>MedEthicsEU</a:t>
            </a:r>
            <a:endParaRPr kern="0" cap="none" spc="21" dirty="0">
              <a:latin typeface="Arial" panose="020B0604020202020204" pitchFamily="34" charset="0"/>
              <a:cs typeface="Arial" panose="020B0604020202020204" pitchFamily="34" charset="0"/>
            </a:endParaRPr>
          </a:p>
        </p:txBody>
      </p:sp>
      <p:sp>
        <p:nvSpPr>
          <p:cNvPr id="153" name="augustus 2023, versie 2.1"/>
          <p:cNvSpPr txBox="1">
            <a:spLocks noGrp="1"/>
          </p:cNvSpPr>
          <p:nvPr>
            <p:ph type="body" idx="21"/>
          </p:nvPr>
        </p:nvSpPr>
        <p:spPr>
          <a:xfrm>
            <a:off x="364958" y="6376114"/>
            <a:ext cx="4538736" cy="6138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defTabSz="228600">
              <a:lnSpc>
                <a:spcPct val="120000"/>
              </a:lnSpc>
              <a:defRPr sz="2000" b="0" cap="all" spc="41">
                <a:solidFill>
                  <a:srgbClr val="2C6798"/>
                </a:solidFill>
                <a:latin typeface="ITCFranklinGothic LT Pro CnBk"/>
                <a:ea typeface="ITCFranklinGothic LT Pro CnBk"/>
                <a:cs typeface="ITCFranklinGothic LT Pro CnBk"/>
                <a:sym typeface="ITCFranklinGothic LT Pro CnBk"/>
              </a:defRPr>
            </a:pPr>
            <a:r>
              <a:rPr lang="nl-NL" sz="1600" dirty="0"/>
              <a:t>MSP AG meeting, 26 </a:t>
            </a:r>
            <a:r>
              <a:rPr lang="nl-NL" sz="1600" dirty="0" err="1"/>
              <a:t>June</a:t>
            </a:r>
            <a:r>
              <a:rPr lang="nl-NL" sz="1600" dirty="0"/>
              <a:t> 2025</a:t>
            </a:r>
            <a:endParaRPr sz="1600" dirty="0"/>
          </a:p>
        </p:txBody>
      </p:sp>
      <p:sp>
        <p:nvSpPr>
          <p:cNvPr id="154" name="Titel van…"/>
          <p:cNvSpPr txBox="1">
            <a:spLocks noGrp="1"/>
          </p:cNvSpPr>
          <p:nvPr>
            <p:ph type="ctrTitle"/>
          </p:nvPr>
        </p:nvSpPr>
        <p:spPr>
          <a:xfrm>
            <a:off x="3443655" y="1697534"/>
            <a:ext cx="7600489" cy="2995117"/>
          </a:xfrm>
          <a:prstGeom prst="rect">
            <a:avLst/>
          </a:prstGeom>
        </p:spPr>
        <p:txBody>
          <a:bodyPr lIns="0" tIns="0" rIns="0" bIns="0" anchor="ctr">
            <a:noAutofit/>
          </a:bodyPr>
          <a:lstStyle/>
          <a:p>
            <a:pPr algn="r" defTabSz="228600">
              <a:lnSpc>
                <a:spcPct val="70000"/>
              </a:lnSpc>
              <a:defRPr sz="17700" b="0" spc="-354">
                <a:solidFill>
                  <a:srgbClr val="D2762B"/>
                </a:solidFill>
                <a:latin typeface="+mn-lt"/>
                <a:ea typeface="+mn-ea"/>
                <a:cs typeface="+mn-cs"/>
                <a:sym typeface="ITCFranklinGothic LT Pro CnDm"/>
              </a:defRPr>
            </a:pPr>
            <a:r>
              <a:rPr lang="nl-NL" sz="9600" dirty="0" err="1"/>
              <a:t>MedEthicsEU</a:t>
            </a:r>
            <a:endParaRPr dirty="0"/>
          </a:p>
        </p:txBody>
      </p:sp>
      <p:sp>
        <p:nvSpPr>
          <p:cNvPr id="155" name="Subtitel van de presentatie…"/>
          <p:cNvSpPr txBox="1">
            <a:spLocks noGrp="1"/>
          </p:cNvSpPr>
          <p:nvPr>
            <p:ph type="subTitle" sz="half" idx="1"/>
          </p:nvPr>
        </p:nvSpPr>
        <p:spPr>
          <a:xfrm>
            <a:off x="4973545" y="3641249"/>
            <a:ext cx="5537782" cy="731378"/>
          </a:xfrm>
          <a:prstGeom prst="rect">
            <a:avLst/>
          </a:prstGeom>
        </p:spPr>
        <p:txBody>
          <a:bodyPr>
            <a:noAutofit/>
          </a:bodyPr>
          <a:lstStyle/>
          <a:p>
            <a:pPr defTabSz="571500">
              <a:defRPr sz="7650" b="0">
                <a:solidFill>
                  <a:srgbClr val="2C6798"/>
                </a:solidFill>
                <a:latin typeface="+mn-lt"/>
                <a:ea typeface="+mn-ea"/>
                <a:cs typeface="+mn-cs"/>
                <a:sym typeface="ITCFranklinGothic LT Pro CnDm"/>
              </a:defRPr>
            </a:pPr>
            <a:r>
              <a:rPr lang="en-GB" sz="2000" i="1" dirty="0">
                <a:solidFill>
                  <a:srgbClr val="003399"/>
                </a:solidFill>
                <a:latin typeface="Arial" panose="020B0604020202020204" pitchFamily="34" charset="0"/>
                <a:cs typeface="Arial" panose="020B0604020202020204" pitchFamily="34" charset="0"/>
              </a:rPr>
              <a:t>Group of national representatives of medical research ethics committees (MRECs)</a:t>
            </a:r>
            <a:endParaRPr sz="4800" dirty="0"/>
          </a:p>
        </p:txBody>
      </p:sp>
      <p:pic>
        <p:nvPicPr>
          <p:cNvPr id="156" name="Logo tbv Powerpoint.ai" descr="Logo tbv Powerpoint.ai"/>
          <p:cNvPicPr>
            <a:picLocks noChangeAspect="1"/>
          </p:cNvPicPr>
          <p:nvPr/>
        </p:nvPicPr>
        <p:blipFill>
          <a:blip r:embed="rId3"/>
          <a:stretch>
            <a:fillRect/>
          </a:stretch>
        </p:blipFill>
        <p:spPr>
          <a:xfrm>
            <a:off x="7471128" y="-9280"/>
            <a:ext cx="4724036" cy="1216793"/>
          </a:xfrm>
          <a:prstGeom prst="rect">
            <a:avLst/>
          </a:prstGeom>
          <a:ln w="12700">
            <a:miter lim="400000"/>
          </a:ln>
        </p:spPr>
      </p:pic>
      <p:pic>
        <p:nvPicPr>
          <p:cNvPr id="157" name="Afbeelding" descr="Afbeelding"/>
          <p:cNvPicPr>
            <a:picLocks noChangeAspect="1"/>
          </p:cNvPicPr>
          <p:nvPr/>
        </p:nvPicPr>
        <p:blipFill>
          <a:blip r:embed="rId4"/>
          <a:stretch>
            <a:fillRect/>
          </a:stretch>
        </p:blipFill>
        <p:spPr>
          <a:xfrm rot="10800000">
            <a:off x="10511327" y="-18803"/>
            <a:ext cx="885524" cy="32563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ECDC-82D4-BCB7-38EC-9962D3A755D3}"/>
              </a:ext>
            </a:extLst>
          </p:cNvPr>
          <p:cNvSpPr>
            <a:spLocks noGrp="1"/>
          </p:cNvSpPr>
          <p:nvPr>
            <p:ph type="title"/>
          </p:nvPr>
        </p:nvSpPr>
        <p:spPr/>
        <p:txBody>
          <a:bodyPr/>
          <a:lstStyle/>
          <a:p>
            <a:r>
              <a:rPr lang="en-US" dirty="0"/>
              <a:t>ACT EU Workplan</a:t>
            </a:r>
            <a:endParaRPr lang="en-GB" dirty="0"/>
          </a:p>
        </p:txBody>
      </p:sp>
      <p:sp>
        <p:nvSpPr>
          <p:cNvPr id="3" name="Text Placeholder 2">
            <a:extLst>
              <a:ext uri="{FF2B5EF4-FFF2-40B4-BE49-F238E27FC236}">
                <a16:creationId xmlns:a16="http://schemas.microsoft.com/office/drawing/2014/main" id="{434F9CDC-EF86-31D1-6EBF-96B11BACA0D6}"/>
              </a:ext>
            </a:extLst>
          </p:cNvPr>
          <p:cNvSpPr>
            <a:spLocks noGrp="1"/>
          </p:cNvSpPr>
          <p:nvPr>
            <p:ph type="body" idx="11"/>
          </p:nvPr>
        </p:nvSpPr>
        <p:spPr/>
        <p:txBody>
          <a:bodyPr>
            <a:normAutofit lnSpcReduction="10000"/>
          </a:bodyPr>
          <a:lstStyle/>
          <a:p>
            <a:r>
              <a:rPr lang="en-US" dirty="0"/>
              <a:t>ACT EU Multi-stakeholder Platform Advisory Group meeting</a:t>
            </a:r>
            <a:br>
              <a:rPr lang="en-US" dirty="0"/>
            </a:br>
            <a:endParaRPr lang="en-GB" dirty="0"/>
          </a:p>
        </p:txBody>
      </p:sp>
      <p:sp>
        <p:nvSpPr>
          <p:cNvPr id="4" name="Text Placeholder 3">
            <a:extLst>
              <a:ext uri="{FF2B5EF4-FFF2-40B4-BE49-F238E27FC236}">
                <a16:creationId xmlns:a16="http://schemas.microsoft.com/office/drawing/2014/main" id="{0EB9E827-26CD-EEEF-020A-F0244A246A10}"/>
              </a:ext>
            </a:extLst>
          </p:cNvPr>
          <p:cNvSpPr>
            <a:spLocks noGrp="1"/>
          </p:cNvSpPr>
          <p:nvPr>
            <p:ph type="body" idx="1"/>
          </p:nvPr>
        </p:nvSpPr>
        <p:spPr/>
        <p:txBody>
          <a:bodyPr/>
          <a:lstStyle/>
          <a:p>
            <a:r>
              <a:rPr lang="en-US" dirty="0"/>
              <a:t>26 June 2025</a:t>
            </a:r>
            <a:endParaRPr lang="en-GB" dirty="0"/>
          </a:p>
        </p:txBody>
      </p:sp>
      <p:pic>
        <p:nvPicPr>
          <p:cNvPr id="1032" name="Picture 8">
            <a:extLst>
              <a:ext uri="{FF2B5EF4-FFF2-40B4-BE49-F238E27FC236}">
                <a16:creationId xmlns:a16="http://schemas.microsoft.com/office/drawing/2014/main" id="{A3EFA0C1-5E77-00ED-B9A0-E52A1324CF3C}"/>
              </a:ext>
            </a:extLst>
          </p:cNvPr>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l="20355" r="20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62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Afbeelding" descr="Afbeelding"/>
          <p:cNvPicPr>
            <a:picLocks noChangeAspect="1"/>
          </p:cNvPicPr>
          <p:nvPr/>
        </p:nvPicPr>
        <p:blipFill>
          <a:blip r:embed="rId3"/>
          <a:stretch>
            <a:fillRect/>
          </a:stretch>
        </p:blipFill>
        <p:spPr>
          <a:xfrm rot="10800000">
            <a:off x="10511327" y="-18803"/>
            <a:ext cx="885524" cy="325633"/>
          </a:xfrm>
          <a:prstGeom prst="rect">
            <a:avLst/>
          </a:prstGeom>
          <a:ln w="12700">
            <a:miter lim="400000"/>
          </a:ln>
        </p:spPr>
      </p:pic>
      <p:sp>
        <p:nvSpPr>
          <p:cNvPr id="172" name="Titel van de slide komt hier"/>
          <p:cNvSpPr txBox="1"/>
          <p:nvPr/>
        </p:nvSpPr>
        <p:spPr>
          <a:xfrm>
            <a:off x="558067" y="215391"/>
            <a:ext cx="10766612"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gn="l" defTabSz="457200">
              <a:lnSpc>
                <a:spcPct val="70000"/>
              </a:lnSpc>
              <a:defRPr sz="10500" spc="-209">
                <a:solidFill>
                  <a:srgbClr val="D2762B"/>
                </a:solidFill>
                <a:latin typeface="+mn-lt"/>
                <a:ea typeface="+mn-ea"/>
                <a:cs typeface="+mn-cs"/>
                <a:sym typeface="ITCFranklinGothic LT Pro CnDm"/>
              </a:defRPr>
            </a:lvl1pPr>
          </a:lstStyle>
          <a:p>
            <a:pPr defTabSz="228600" hangingPunct="0"/>
            <a:r>
              <a:rPr lang="en-US" sz="4800" kern="0" spc="-105" dirty="0" err="1">
                <a:latin typeface="ITCFranklinGothic LT Pro CnDm"/>
              </a:rPr>
              <a:t>MedEthicsEU</a:t>
            </a:r>
            <a:endParaRPr sz="4800" kern="0" spc="-105" dirty="0">
              <a:latin typeface="ITCFranklinGothic LT Pro CnDm"/>
            </a:endParaRPr>
          </a:p>
        </p:txBody>
      </p:sp>
      <p:sp>
        <p:nvSpPr>
          <p:cNvPr id="3" name="Ritati dunt arciand elibus volorem poreium la sequi omnihil loreiciis volori aut entem ut laut audaecum duciis as sunt velis magnien delestrum vel molupta temolor ehenis aut quos exces evelici aeception repel molenis tiuntem porerfere ipsum, simod quaerr">
            <a:extLst>
              <a:ext uri="{FF2B5EF4-FFF2-40B4-BE49-F238E27FC236}">
                <a16:creationId xmlns:a16="http://schemas.microsoft.com/office/drawing/2014/main" id="{58D0339F-3159-EDDF-8500-4E484D341A18}"/>
              </a:ext>
            </a:extLst>
          </p:cNvPr>
          <p:cNvSpPr txBox="1">
            <a:spLocks/>
          </p:cNvSpPr>
          <p:nvPr/>
        </p:nvSpPr>
        <p:spPr>
          <a:xfrm>
            <a:off x="558067" y="931972"/>
            <a:ext cx="9534525" cy="5531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457200" rtl="0" latinLnBrk="0">
              <a:lnSpc>
                <a:spcPct val="120000"/>
              </a:lnSpc>
              <a:spcBef>
                <a:spcPts val="0"/>
              </a:spcBef>
              <a:spcAft>
                <a:spcPts val="0"/>
              </a:spcAft>
              <a:buClrTx/>
              <a:buSzTx/>
              <a:buFontTx/>
              <a:buNone/>
              <a:tabLst/>
              <a:defRPr sz="3000" b="0" i="0" u="none" strike="noStrike" cap="none" spc="0" baseline="0">
                <a:solidFill>
                  <a:srgbClr val="000000"/>
                </a:solidFill>
                <a:uFillTx/>
                <a:latin typeface="ITCFranklinGothic LT Pro CnBk"/>
                <a:ea typeface="ITCFranklinGothic LT Pro CnBk"/>
                <a:cs typeface="ITCFranklinGothic LT Pro CnBk"/>
                <a:sym typeface="ITCFranklinGothic LT Pro CnBk"/>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a:defRPr/>
            </a:pPr>
            <a:endParaRPr lang="nl-NL" sz="1400" dirty="0">
              <a:solidFill>
                <a:srgbClr val="01689B"/>
              </a:solidFill>
              <a:latin typeface="ITCFranklinGothic LT Pro CnDm"/>
              <a:ea typeface="+mn-ea"/>
              <a:cs typeface="+mn-cs"/>
            </a:endParaRPr>
          </a:p>
          <a:p>
            <a:pPr marL="342900" indent="-342900">
              <a:lnSpc>
                <a:spcPct val="110000"/>
              </a:lnSpc>
              <a:buFont typeface="Arial" panose="020B0604020202020204" pitchFamily="34" charset="0"/>
              <a:buChar char="•"/>
              <a:defRPr/>
            </a:pPr>
            <a:r>
              <a:rPr lang="en-US" sz="2000" dirty="0">
                <a:solidFill>
                  <a:srgbClr val="01689B"/>
                </a:solidFill>
                <a:latin typeface="ITCFranklinGothic LT Pro CnDm"/>
                <a:ea typeface="+mn-ea"/>
                <a:cs typeface="+mn-cs"/>
              </a:rPr>
              <a:t>Special group of the European Commission DG-Sante </a:t>
            </a:r>
          </a:p>
          <a:p>
            <a:pPr marL="342900" indent="-342900">
              <a:lnSpc>
                <a:spcPct val="110000"/>
              </a:lnSpc>
              <a:buFont typeface="Arial" panose="020B0604020202020204" pitchFamily="34" charset="0"/>
              <a:buChar char="•"/>
              <a:defRPr/>
            </a:pPr>
            <a:endParaRPr lang="en-US" sz="2000" dirty="0">
              <a:solidFill>
                <a:srgbClr val="01689B"/>
              </a:solidFill>
              <a:latin typeface="ITCFranklinGothic LT Pro CnDm"/>
              <a:ea typeface="+mn-ea"/>
              <a:cs typeface="+mn-cs"/>
            </a:endParaRPr>
          </a:p>
          <a:p>
            <a:pPr marL="342900" indent="-342900">
              <a:lnSpc>
                <a:spcPct val="110000"/>
              </a:lnSpc>
              <a:buFont typeface="Arial" panose="020B0604020202020204" pitchFamily="34" charset="0"/>
              <a:buChar char="•"/>
              <a:defRPr/>
            </a:pPr>
            <a:r>
              <a:rPr lang="en-US" sz="2000" dirty="0">
                <a:solidFill>
                  <a:srgbClr val="01689B"/>
                </a:solidFill>
                <a:latin typeface="ITCFranklinGothic LT Pro CnDm"/>
                <a:ea typeface="+mn-ea"/>
                <a:cs typeface="+mn-cs"/>
              </a:rPr>
              <a:t>Representatives of national medical research ethics committees (MREC) in EU/EEA – nominated by national contact points of CTAG </a:t>
            </a:r>
            <a:endParaRPr lang="en-US" sz="1600" dirty="0">
              <a:solidFill>
                <a:srgbClr val="01689B"/>
              </a:solidFill>
              <a:latin typeface="ITCFranklinGothic LT Pro CnDm"/>
              <a:ea typeface="+mn-ea"/>
              <a:cs typeface="+mn-cs"/>
            </a:endParaRPr>
          </a:p>
          <a:p>
            <a:pPr marL="914400" lvl="2" indent="-304800" defTabSz="1219169" hangingPunct="0">
              <a:lnSpc>
                <a:spcPct val="110000"/>
              </a:lnSpc>
              <a:spcBef>
                <a:spcPts val="0"/>
              </a:spcBef>
              <a:buFont typeface="Courier New" panose="02070309020205020404" pitchFamily="49" charset="0"/>
              <a:buChar char="o"/>
            </a:pPr>
            <a:r>
              <a:rPr lang="en-US" sz="1600" dirty="0">
                <a:solidFill>
                  <a:srgbClr val="01689B"/>
                </a:solidFill>
                <a:latin typeface="ITCFranklinGothic LT Pro CnDm"/>
                <a:ea typeface="+mn-ea"/>
                <a:cs typeface="+mn-cs"/>
                <a:sym typeface="ITCFranklinGothic LT Pro CnBk"/>
              </a:rPr>
              <a:t>list national contact points: </a:t>
            </a:r>
            <a:r>
              <a:rPr lang="nl-NL" sz="1600" kern="0" dirty="0">
                <a:latin typeface="ITCFranklinGothic LT Pro CnDm"/>
                <a:hlinkClick r:id="rId4"/>
              </a:rPr>
              <a:t>da8d6018-ed1c-4847-b17f-a67b8ecd521a_en (europa.eu)</a:t>
            </a:r>
            <a:endParaRPr lang="en-US" sz="1600" kern="0" dirty="0">
              <a:latin typeface="ITCFranklinGothic LT Pro CnDm"/>
              <a:cs typeface="Arial" panose="020B0604020202020204" pitchFamily="34" charset="0"/>
            </a:endParaRPr>
          </a:p>
          <a:p>
            <a:pPr marL="342900" indent="-342900">
              <a:lnSpc>
                <a:spcPct val="110000"/>
              </a:lnSpc>
              <a:buFont typeface="Arial" panose="020B0604020202020204" pitchFamily="34" charset="0"/>
              <a:buChar char="•"/>
              <a:defRPr/>
            </a:pPr>
            <a:endParaRPr lang="en-US" sz="2000" dirty="0">
              <a:solidFill>
                <a:srgbClr val="01689B"/>
              </a:solidFill>
              <a:latin typeface="ITCFranklinGothic LT Pro CnDm"/>
              <a:ea typeface="+mn-ea"/>
              <a:cs typeface="+mn-cs"/>
            </a:endParaRPr>
          </a:p>
          <a:p>
            <a:pPr marL="342900" indent="-342900">
              <a:lnSpc>
                <a:spcPct val="110000"/>
              </a:lnSpc>
              <a:buFont typeface="Arial" panose="020B0604020202020204" pitchFamily="34" charset="0"/>
              <a:buChar char="•"/>
              <a:defRPr/>
            </a:pPr>
            <a:r>
              <a:rPr lang="en-US" sz="2000" dirty="0">
                <a:solidFill>
                  <a:srgbClr val="01689B"/>
                </a:solidFill>
                <a:latin typeface="ITCFranklinGothic LT Pro CnDm"/>
                <a:ea typeface="+mn-ea"/>
                <a:cs typeface="+mn-cs"/>
              </a:rPr>
              <a:t>MRECs involved in the assessment of clinical trials falling under the scope of the clinical trial regulation (CTR, EU no 536/2014), clinical investigations falling under the scope of the medical device regulation (MDR, EU no 2017/745) and/or performance studies falling under the scope of the in-vitro diagnostics regulation (IVDR, EU no 2017/746)</a:t>
            </a:r>
          </a:p>
          <a:p>
            <a:pPr marL="342900" indent="-342900">
              <a:lnSpc>
                <a:spcPct val="110000"/>
              </a:lnSpc>
              <a:buFont typeface="Arial" panose="020B0604020202020204" pitchFamily="34" charset="0"/>
              <a:buChar char="•"/>
              <a:defRPr/>
            </a:pPr>
            <a:endParaRPr lang="en-US" sz="2000" dirty="0">
              <a:solidFill>
                <a:srgbClr val="01689B"/>
              </a:solidFill>
              <a:latin typeface="ITCFranklinGothic LT Pro CnDm"/>
              <a:ea typeface="+mn-ea"/>
              <a:cs typeface="+mn-cs"/>
            </a:endParaRPr>
          </a:p>
          <a:p>
            <a:pPr marL="342900" indent="-342900">
              <a:lnSpc>
                <a:spcPct val="110000"/>
              </a:lnSpc>
              <a:buFont typeface="Arial" panose="020B0604020202020204" pitchFamily="34" charset="0"/>
              <a:buChar char="•"/>
              <a:defRPr/>
            </a:pPr>
            <a:r>
              <a:rPr lang="en-US" sz="2000" dirty="0">
                <a:solidFill>
                  <a:srgbClr val="01689B"/>
                </a:solidFill>
                <a:latin typeface="ITCFranklinGothic LT Pro CnDm"/>
                <a:ea typeface="+mn-ea"/>
                <a:cs typeface="+mn-cs"/>
              </a:rPr>
              <a:t>Participants from 26 member states in EU/EEA (mix of staff and committee members)</a:t>
            </a:r>
          </a:p>
          <a:p>
            <a:pPr marL="342900" indent="-342900">
              <a:lnSpc>
                <a:spcPct val="110000"/>
              </a:lnSpc>
              <a:buFont typeface="Arial" panose="020B0604020202020204" pitchFamily="34" charset="0"/>
              <a:buChar char="•"/>
              <a:defRPr/>
            </a:pPr>
            <a:endParaRPr lang="en-US" sz="2000" dirty="0">
              <a:solidFill>
                <a:srgbClr val="01689B"/>
              </a:solidFill>
              <a:latin typeface="ITCFranklinGothic LT Pro CnDm"/>
              <a:ea typeface="+mn-ea"/>
              <a:cs typeface="+mn-cs"/>
            </a:endParaRPr>
          </a:p>
          <a:p>
            <a:pPr marL="342900" indent="-342900">
              <a:lnSpc>
                <a:spcPct val="110000"/>
              </a:lnSpc>
              <a:buFont typeface="Arial" panose="020B0604020202020204" pitchFamily="34" charset="0"/>
              <a:buChar char="•"/>
              <a:defRPr/>
            </a:pPr>
            <a:r>
              <a:rPr lang="en-US" sz="2000" dirty="0">
                <a:solidFill>
                  <a:srgbClr val="01689B"/>
                </a:solidFill>
                <a:latin typeface="ITCFranklinGothic LT Pro CnDm"/>
                <a:ea typeface="+mn-ea"/>
                <a:cs typeface="+mn-cs"/>
              </a:rPr>
              <a:t>Pending/not participating: CZ, IS, LI (follows Suis legislation), MT </a:t>
            </a:r>
          </a:p>
          <a:p>
            <a:pPr>
              <a:defRPr/>
            </a:pPr>
            <a:br>
              <a:rPr lang="nl-NL" sz="2000" dirty="0">
                <a:solidFill>
                  <a:srgbClr val="01689B"/>
                </a:solidFill>
                <a:latin typeface="ITCFranklinGothic LT Pro CnDm"/>
                <a:ea typeface="+mn-ea"/>
                <a:cs typeface="+mn-cs"/>
              </a:rPr>
            </a:br>
            <a:endParaRPr lang="nl-NL" sz="2400" dirty="0">
              <a:solidFill>
                <a:srgbClr val="01689B"/>
              </a:solidFill>
              <a:latin typeface="ITCFranklinGothic LT Pro CnDm"/>
              <a:ea typeface="+mn-ea"/>
              <a:cs typeface="+mn-cs"/>
            </a:endParaRPr>
          </a:p>
          <a:p>
            <a:pPr marL="342900" indent="-342900">
              <a:buFont typeface="Arial" panose="020B0604020202020204" pitchFamily="34" charset="0"/>
              <a:buChar char="•"/>
              <a:defRPr/>
            </a:pPr>
            <a:endParaRPr lang="nl-NL" sz="2000" dirty="0">
              <a:solidFill>
                <a:srgbClr val="01689B"/>
              </a:solidFill>
              <a:latin typeface="ITCFranklinGothic LT Pro CnDm"/>
              <a:ea typeface="+mn-ea"/>
              <a:cs typeface="+mn-cs"/>
            </a:endParaRPr>
          </a:p>
        </p:txBody>
      </p:sp>
      <p:sp>
        <p:nvSpPr>
          <p:cNvPr id="2" name="Slide Number Placeholder 1">
            <a:extLst>
              <a:ext uri="{FF2B5EF4-FFF2-40B4-BE49-F238E27FC236}">
                <a16:creationId xmlns:a16="http://schemas.microsoft.com/office/drawing/2014/main" id="{ECD4E5AF-C37F-A289-1315-4E747A83AEEB}"/>
              </a:ext>
            </a:extLst>
          </p:cNvPr>
          <p:cNvSpPr>
            <a:spLocks noGrp="1"/>
          </p:cNvSpPr>
          <p:nvPr>
            <p:ph type="sldNum" sz="quarter" idx="2"/>
          </p:nvPr>
        </p:nvSpPr>
        <p:spPr/>
        <p:txBody>
          <a:bodyPr/>
          <a:lstStyle/>
          <a:p>
            <a:fld id="{86CB4B4D-7CA3-9044-876B-883B54F8677D}" type="slidenum">
              <a:rPr lang="en-GB" smtClean="0"/>
              <a:t>30</a:t>
            </a:fld>
            <a:endParaRPr lang="en-GB"/>
          </a:p>
        </p:txBody>
      </p:sp>
    </p:spTree>
    <p:extLst>
      <p:ext uri="{BB962C8B-B14F-4D97-AF65-F5344CB8AC3E}">
        <p14:creationId xmlns:p14="http://schemas.microsoft.com/office/powerpoint/2010/main" val="308447076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4142C1-0F60-4CC5-8067-0E01FCBE6839}"/>
              </a:ext>
            </a:extLst>
          </p:cNvPr>
          <p:cNvSpPr>
            <a:spLocks noGrp="1"/>
          </p:cNvSpPr>
          <p:nvPr>
            <p:ph type="title"/>
          </p:nvPr>
        </p:nvSpPr>
        <p:spPr/>
        <p:txBody>
          <a:bodyPr>
            <a:normAutofit/>
          </a:bodyPr>
          <a:lstStyle/>
          <a:p>
            <a:pPr algn="ctr"/>
            <a:r>
              <a:rPr lang="en-US" sz="4000" dirty="0"/>
              <a:t> </a:t>
            </a:r>
          </a:p>
        </p:txBody>
      </p:sp>
      <p:pic>
        <p:nvPicPr>
          <p:cNvPr id="3074" name="Picture 2" descr="platform Icon 2212411">
            <a:extLst>
              <a:ext uri="{FF2B5EF4-FFF2-40B4-BE49-F238E27FC236}">
                <a16:creationId xmlns:a16="http://schemas.microsoft.com/office/drawing/2014/main" id="{CFE34F17-5D5E-432E-95AC-BBB6D22A30A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52366" y="2248135"/>
            <a:ext cx="2649495" cy="264949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8F5045E1-2948-44B3-9FEB-AE92A43F4050}"/>
              </a:ext>
            </a:extLst>
          </p:cNvPr>
          <p:cNvSpPr txBox="1"/>
          <p:nvPr/>
        </p:nvSpPr>
        <p:spPr>
          <a:xfrm>
            <a:off x="5588572" y="2221445"/>
            <a:ext cx="2313289" cy="400110"/>
          </a:xfrm>
          <a:prstGeom prst="rect">
            <a:avLst/>
          </a:prstGeom>
          <a:noFill/>
          <a:ln w="19050">
            <a:solidFill>
              <a:schemeClr val="accent1"/>
            </a:solidFill>
          </a:ln>
        </p:spPr>
        <p:txBody>
          <a:bodyPr wrap="square" rtlCol="0">
            <a:spAutoFit/>
          </a:bodyPr>
          <a:lstStyle/>
          <a:p>
            <a:pPr defTabSz="914400">
              <a:defRPr/>
            </a:pPr>
            <a:r>
              <a:rPr lang="en-US" sz="2000" b="1" dirty="0" err="1">
                <a:solidFill>
                  <a:srgbClr val="00A2FF">
                    <a:lumMod val="50000"/>
                  </a:srgbClr>
                </a:solidFill>
                <a:latin typeface="Verdana" panose="020B0604030504040204"/>
                <a:sym typeface="Helvetica Neue"/>
              </a:rPr>
              <a:t>MedEthicsEU</a:t>
            </a:r>
            <a:endParaRPr lang="en-US" sz="2000" b="1" dirty="0">
              <a:solidFill>
                <a:srgbClr val="00A2FF">
                  <a:lumMod val="50000"/>
                </a:srgbClr>
              </a:solidFill>
              <a:latin typeface="Verdana" panose="020B0604030504040204"/>
              <a:sym typeface="Helvetica Neue"/>
            </a:endParaRPr>
          </a:p>
        </p:txBody>
      </p:sp>
      <p:pic>
        <p:nvPicPr>
          <p:cNvPr id="7" name="Picture 2" descr="users Icon 791122">
            <a:extLst>
              <a:ext uri="{FF2B5EF4-FFF2-40B4-BE49-F238E27FC236}">
                <a16:creationId xmlns:a16="http://schemas.microsoft.com/office/drawing/2014/main" id="{D33DCBE5-5C4D-4966-BDC8-89886A0F6222}"/>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271" y="2408523"/>
            <a:ext cx="1740153" cy="17401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e 4">
            <a:extLst>
              <a:ext uri="{FF2B5EF4-FFF2-40B4-BE49-F238E27FC236}">
                <a16:creationId xmlns:a16="http://schemas.microsoft.com/office/drawing/2014/main" id="{EC214B9E-B2CE-4D81-891E-8BDE35338F73}"/>
              </a:ext>
            </a:extLst>
          </p:cNvPr>
          <p:cNvGrpSpPr/>
          <p:nvPr/>
        </p:nvGrpSpPr>
        <p:grpSpPr>
          <a:xfrm>
            <a:off x="3192173" y="3000782"/>
            <a:ext cx="982443" cy="502499"/>
            <a:chOff x="3320069" y="4522619"/>
            <a:chExt cx="1283080" cy="723854"/>
          </a:xfrm>
        </p:grpSpPr>
        <p:pic>
          <p:nvPicPr>
            <p:cNvPr id="3076" name="Picture 4" descr="member Icon 1435059">
              <a:extLst>
                <a:ext uri="{FF2B5EF4-FFF2-40B4-BE49-F238E27FC236}">
                  <a16:creationId xmlns:a16="http://schemas.microsoft.com/office/drawing/2014/main" id="{8532763C-D917-40A3-B510-D8FD46604DE7}"/>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79295" y="4522619"/>
              <a:ext cx="723854" cy="7238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mber Icon 1435059">
              <a:extLst>
                <a:ext uri="{FF2B5EF4-FFF2-40B4-BE49-F238E27FC236}">
                  <a16:creationId xmlns:a16="http://schemas.microsoft.com/office/drawing/2014/main" id="{46C47BCE-D605-4089-A5C4-7BEDCED0696A}"/>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20069" y="4522619"/>
              <a:ext cx="723854" cy="7238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kstfelt 12">
            <a:extLst>
              <a:ext uri="{FF2B5EF4-FFF2-40B4-BE49-F238E27FC236}">
                <a16:creationId xmlns:a16="http://schemas.microsoft.com/office/drawing/2014/main" id="{8E978769-D919-4F7A-AC4D-A9312EDE79D8}"/>
              </a:ext>
            </a:extLst>
          </p:cNvPr>
          <p:cNvSpPr txBox="1"/>
          <p:nvPr/>
        </p:nvSpPr>
        <p:spPr>
          <a:xfrm>
            <a:off x="-14315" y="3821090"/>
            <a:ext cx="2517322" cy="923330"/>
          </a:xfrm>
          <a:prstGeom prst="rect">
            <a:avLst/>
          </a:prstGeom>
          <a:noFill/>
        </p:spPr>
        <p:txBody>
          <a:bodyPr wrap="square" rtlCol="0">
            <a:spAutoFit/>
          </a:bodyPr>
          <a:lstStyle/>
          <a:p>
            <a:pPr algn="ctr" defTabSz="914400">
              <a:defRPr/>
            </a:pPr>
            <a:r>
              <a:rPr lang="en-US" sz="1800" dirty="0">
                <a:solidFill>
                  <a:srgbClr val="000000"/>
                </a:solidFill>
                <a:latin typeface="Verdana" panose="020B0604030504040204"/>
                <a:sym typeface="Helvetica Neue"/>
              </a:rPr>
              <a:t>Different Ethics Committee systems in Member States</a:t>
            </a:r>
          </a:p>
        </p:txBody>
      </p:sp>
      <p:cxnSp>
        <p:nvCxnSpPr>
          <p:cNvPr id="16" name="Lige pilforbindelse 15">
            <a:extLst>
              <a:ext uri="{FF2B5EF4-FFF2-40B4-BE49-F238E27FC236}">
                <a16:creationId xmlns:a16="http://schemas.microsoft.com/office/drawing/2014/main" id="{04CECFF8-742E-474B-AD06-B2058461D53A}"/>
              </a:ext>
            </a:extLst>
          </p:cNvPr>
          <p:cNvCxnSpPr>
            <a:cxnSpLocks/>
          </p:cNvCxnSpPr>
          <p:nvPr/>
        </p:nvCxnSpPr>
        <p:spPr>
          <a:xfrm>
            <a:off x="2173190" y="3651454"/>
            <a:ext cx="2972301" cy="221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 name="Gruppe 16">
            <a:extLst>
              <a:ext uri="{FF2B5EF4-FFF2-40B4-BE49-F238E27FC236}">
                <a16:creationId xmlns:a16="http://schemas.microsoft.com/office/drawing/2014/main" id="{5AC35458-23A1-4A53-97D2-9A8DFC258FA3}"/>
              </a:ext>
            </a:extLst>
          </p:cNvPr>
          <p:cNvGrpSpPr/>
          <p:nvPr/>
        </p:nvGrpSpPr>
        <p:grpSpPr>
          <a:xfrm>
            <a:off x="9563852" y="2457858"/>
            <a:ext cx="2398209" cy="2398209"/>
            <a:chOff x="9406440" y="2700041"/>
            <a:chExt cx="2398209" cy="2398209"/>
          </a:xfrm>
        </p:grpSpPr>
        <p:pic>
          <p:nvPicPr>
            <p:cNvPr id="3078" name="Picture 6" descr="ecosystem Icon 5552201">
              <a:extLst>
                <a:ext uri="{FF2B5EF4-FFF2-40B4-BE49-F238E27FC236}">
                  <a16:creationId xmlns:a16="http://schemas.microsoft.com/office/drawing/2014/main" id="{AE1948A8-887F-47EF-92FC-98FE6B98D5AD}"/>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06440" y="2700041"/>
              <a:ext cx="2398209" cy="23982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uropean Union flag circle, Vector image and icon 7686721 Vector Art at  Vecteezy">
              <a:extLst>
                <a:ext uri="{FF2B5EF4-FFF2-40B4-BE49-F238E27FC236}">
                  <a16:creationId xmlns:a16="http://schemas.microsoft.com/office/drawing/2014/main" id="{BBEAB7BD-156E-4CA9-9D46-0680673CC4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249" t="8690" r="27226" b="9564"/>
            <a:stretch/>
          </p:blipFill>
          <p:spPr bwMode="auto">
            <a:xfrm>
              <a:off x="10003536" y="3290615"/>
              <a:ext cx="1188446" cy="119503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kstfelt 21">
            <a:extLst>
              <a:ext uri="{FF2B5EF4-FFF2-40B4-BE49-F238E27FC236}">
                <a16:creationId xmlns:a16="http://schemas.microsoft.com/office/drawing/2014/main" id="{E0AD546C-7B9B-4C9E-B80C-7CCFDCE78A25}"/>
              </a:ext>
            </a:extLst>
          </p:cNvPr>
          <p:cNvSpPr txBox="1"/>
          <p:nvPr/>
        </p:nvSpPr>
        <p:spPr>
          <a:xfrm>
            <a:off x="9321562" y="4670676"/>
            <a:ext cx="2649496" cy="1200329"/>
          </a:xfrm>
          <a:prstGeom prst="rect">
            <a:avLst/>
          </a:prstGeom>
          <a:noFill/>
        </p:spPr>
        <p:txBody>
          <a:bodyPr wrap="square" rtlCol="0">
            <a:spAutoFit/>
          </a:bodyPr>
          <a:lstStyle/>
          <a:p>
            <a:pPr algn="ctr" defTabSz="914400">
              <a:defRPr/>
            </a:pPr>
            <a:r>
              <a:rPr lang="en-US" sz="1800" dirty="0">
                <a:solidFill>
                  <a:srgbClr val="000000"/>
                </a:solidFill>
                <a:latin typeface="Verdana" panose="020B0604030504040204"/>
                <a:sym typeface="Helvetica Neue"/>
              </a:rPr>
              <a:t>European Medicinal/ Medical Device Regulatory Network</a:t>
            </a:r>
          </a:p>
          <a:p>
            <a:pPr algn="ctr" defTabSz="914400">
              <a:defRPr/>
            </a:pPr>
            <a:endParaRPr lang="en-US" sz="1800" dirty="0">
              <a:solidFill>
                <a:srgbClr val="000000"/>
              </a:solidFill>
              <a:latin typeface="Verdana" panose="020B0604030504040204"/>
              <a:sym typeface="Helvetica Neue"/>
            </a:endParaRPr>
          </a:p>
        </p:txBody>
      </p:sp>
      <p:cxnSp>
        <p:nvCxnSpPr>
          <p:cNvPr id="23" name="Lige pilforbindelse 22">
            <a:extLst>
              <a:ext uri="{FF2B5EF4-FFF2-40B4-BE49-F238E27FC236}">
                <a16:creationId xmlns:a16="http://schemas.microsoft.com/office/drawing/2014/main" id="{CC8513B8-7C38-4B3B-8CA3-5CF3467A9C61}"/>
              </a:ext>
            </a:extLst>
          </p:cNvPr>
          <p:cNvCxnSpPr>
            <a:cxnSpLocks/>
          </p:cNvCxnSpPr>
          <p:nvPr/>
        </p:nvCxnSpPr>
        <p:spPr>
          <a:xfrm>
            <a:off x="8018536" y="3647053"/>
            <a:ext cx="1509690" cy="11015"/>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Kombinationstegning: figur 19">
            <a:extLst>
              <a:ext uri="{FF2B5EF4-FFF2-40B4-BE49-F238E27FC236}">
                <a16:creationId xmlns:a16="http://schemas.microsoft.com/office/drawing/2014/main" id="{E61001D2-8B21-4F7C-AB36-FE39A71AD31C}"/>
              </a:ext>
            </a:extLst>
          </p:cNvPr>
          <p:cNvSpPr/>
          <p:nvPr/>
        </p:nvSpPr>
        <p:spPr>
          <a:xfrm rot="20965333">
            <a:off x="2324113" y="4946411"/>
            <a:ext cx="7381285" cy="1611699"/>
          </a:xfrm>
          <a:custGeom>
            <a:avLst/>
            <a:gdLst>
              <a:gd name="connsiteX0" fmla="*/ 0 w 8039100"/>
              <a:gd name="connsiteY0" fmla="*/ 393700 h 1908830"/>
              <a:gd name="connsiteX1" fmla="*/ 4343400 w 8039100"/>
              <a:gd name="connsiteY1" fmla="*/ 1905000 h 1908830"/>
              <a:gd name="connsiteX2" fmla="*/ 8039100 w 8039100"/>
              <a:gd name="connsiteY2" fmla="*/ 0 h 1908830"/>
              <a:gd name="connsiteX3" fmla="*/ 8039100 w 8039100"/>
              <a:gd name="connsiteY3" fmla="*/ 0 h 1908830"/>
            </a:gdLst>
            <a:ahLst/>
            <a:cxnLst>
              <a:cxn ang="0">
                <a:pos x="connsiteX0" y="connsiteY0"/>
              </a:cxn>
              <a:cxn ang="0">
                <a:pos x="connsiteX1" y="connsiteY1"/>
              </a:cxn>
              <a:cxn ang="0">
                <a:pos x="connsiteX2" y="connsiteY2"/>
              </a:cxn>
              <a:cxn ang="0">
                <a:pos x="connsiteX3" y="connsiteY3"/>
              </a:cxn>
            </a:cxnLst>
            <a:rect l="l" t="t" r="r" b="b"/>
            <a:pathLst>
              <a:path w="8039100" h="1908830">
                <a:moveTo>
                  <a:pt x="0" y="393700"/>
                </a:moveTo>
                <a:cubicBezTo>
                  <a:pt x="1501775" y="1182158"/>
                  <a:pt x="3003550" y="1970617"/>
                  <a:pt x="4343400" y="1905000"/>
                </a:cubicBezTo>
                <a:cubicBezTo>
                  <a:pt x="5683250" y="1839383"/>
                  <a:pt x="8039100" y="0"/>
                  <a:pt x="8039100" y="0"/>
                </a:cubicBezTo>
                <a:lnTo>
                  <a:pt x="8039100" y="0"/>
                </a:lnTo>
              </a:path>
            </a:pathLst>
          </a:custGeom>
          <a:noFill/>
          <a:ln w="38100">
            <a:prstDash val="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a-DK" sz="1800">
              <a:solidFill>
                <a:srgbClr val="FFFFFF"/>
              </a:solidFill>
              <a:latin typeface="Verdana" panose="020B0604030504040204"/>
              <a:sym typeface="Helvetica Neue"/>
            </a:endParaRPr>
          </a:p>
        </p:txBody>
      </p:sp>
      <p:sp>
        <p:nvSpPr>
          <p:cNvPr id="18" name="Tekstfelt 17">
            <a:extLst>
              <a:ext uri="{FF2B5EF4-FFF2-40B4-BE49-F238E27FC236}">
                <a16:creationId xmlns:a16="http://schemas.microsoft.com/office/drawing/2014/main" id="{1AB8F8DE-2755-4479-AC60-36DF89AB738D}"/>
              </a:ext>
            </a:extLst>
          </p:cNvPr>
          <p:cNvSpPr txBox="1"/>
          <p:nvPr/>
        </p:nvSpPr>
        <p:spPr>
          <a:xfrm>
            <a:off x="2457357" y="1659011"/>
            <a:ext cx="2517322" cy="1200329"/>
          </a:xfrm>
          <a:prstGeom prst="rect">
            <a:avLst/>
          </a:prstGeom>
          <a:noFill/>
        </p:spPr>
        <p:txBody>
          <a:bodyPr wrap="square" rtlCol="0">
            <a:spAutoFit/>
          </a:bodyPr>
          <a:lstStyle/>
          <a:p>
            <a:pPr algn="ctr" defTabSz="914400">
              <a:defRPr/>
            </a:pPr>
            <a:r>
              <a:rPr lang="en-US" sz="1800" dirty="0">
                <a:solidFill>
                  <a:srgbClr val="000000"/>
                </a:solidFill>
                <a:latin typeface="Verdana" panose="020B0604030504040204"/>
                <a:sym typeface="Helvetica Neue"/>
              </a:rPr>
              <a:t>Delegates of the Ethics Committee system in Member States</a:t>
            </a:r>
          </a:p>
        </p:txBody>
      </p:sp>
      <p:sp>
        <p:nvSpPr>
          <p:cNvPr id="19" name="Tekstfelt 18">
            <a:extLst>
              <a:ext uri="{FF2B5EF4-FFF2-40B4-BE49-F238E27FC236}">
                <a16:creationId xmlns:a16="http://schemas.microsoft.com/office/drawing/2014/main" id="{2A904884-7117-431B-830D-6E0EE1DC3A7D}"/>
              </a:ext>
            </a:extLst>
          </p:cNvPr>
          <p:cNvSpPr txBox="1"/>
          <p:nvPr/>
        </p:nvSpPr>
        <p:spPr>
          <a:xfrm>
            <a:off x="4387243" y="5818592"/>
            <a:ext cx="2517322" cy="369332"/>
          </a:xfrm>
          <a:prstGeom prst="rect">
            <a:avLst/>
          </a:prstGeom>
          <a:noFill/>
        </p:spPr>
        <p:txBody>
          <a:bodyPr wrap="square" rtlCol="0">
            <a:spAutoFit/>
          </a:bodyPr>
          <a:lstStyle/>
          <a:p>
            <a:pPr algn="ctr" defTabSz="914400">
              <a:defRPr/>
            </a:pPr>
            <a:r>
              <a:rPr lang="en-US" sz="1800" dirty="0">
                <a:solidFill>
                  <a:srgbClr val="000000"/>
                </a:solidFill>
                <a:latin typeface="Verdana" panose="020B0604030504040204"/>
                <a:sym typeface="Helvetica Neue"/>
              </a:rPr>
              <a:t>National voice</a:t>
            </a:r>
          </a:p>
        </p:txBody>
      </p:sp>
      <p:sp>
        <p:nvSpPr>
          <p:cNvPr id="21" name="Tekstfelt 20">
            <a:extLst>
              <a:ext uri="{FF2B5EF4-FFF2-40B4-BE49-F238E27FC236}">
                <a16:creationId xmlns:a16="http://schemas.microsoft.com/office/drawing/2014/main" id="{D33567EB-36B9-4537-9D60-336D21ACD951}"/>
              </a:ext>
            </a:extLst>
          </p:cNvPr>
          <p:cNvSpPr txBox="1"/>
          <p:nvPr/>
        </p:nvSpPr>
        <p:spPr>
          <a:xfrm>
            <a:off x="7709478" y="2908732"/>
            <a:ext cx="2046756" cy="646331"/>
          </a:xfrm>
          <a:prstGeom prst="rect">
            <a:avLst/>
          </a:prstGeom>
          <a:noFill/>
        </p:spPr>
        <p:txBody>
          <a:bodyPr wrap="square" rtlCol="0">
            <a:spAutoFit/>
          </a:bodyPr>
          <a:lstStyle/>
          <a:p>
            <a:pPr algn="ctr" defTabSz="914400">
              <a:defRPr/>
            </a:pPr>
            <a:r>
              <a:rPr lang="en-US" sz="1800" dirty="0">
                <a:solidFill>
                  <a:srgbClr val="000000"/>
                </a:solidFill>
                <a:latin typeface="Verdana" panose="020B0604030504040204"/>
                <a:sym typeface="Helvetica Neue"/>
              </a:rPr>
              <a:t>Coordinated EU voice</a:t>
            </a:r>
          </a:p>
        </p:txBody>
      </p:sp>
      <p:cxnSp>
        <p:nvCxnSpPr>
          <p:cNvPr id="6" name="Lige pilforbindelse 15">
            <a:extLst>
              <a:ext uri="{FF2B5EF4-FFF2-40B4-BE49-F238E27FC236}">
                <a16:creationId xmlns:a16="http://schemas.microsoft.com/office/drawing/2014/main" id="{2AAB9D68-5C6E-F6A0-D415-6E9034CC34B6}"/>
              </a:ext>
            </a:extLst>
          </p:cNvPr>
          <p:cNvCxnSpPr>
            <a:cxnSpLocks/>
          </p:cNvCxnSpPr>
          <p:nvPr/>
        </p:nvCxnSpPr>
        <p:spPr>
          <a:xfrm>
            <a:off x="1203187" y="4670676"/>
            <a:ext cx="0" cy="936974"/>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EB3279-A66E-9745-913B-51F4C97C317C}"/>
              </a:ext>
            </a:extLst>
          </p:cNvPr>
          <p:cNvSpPr txBox="1"/>
          <p:nvPr/>
        </p:nvSpPr>
        <p:spPr>
          <a:xfrm>
            <a:off x="-46232" y="5541593"/>
            <a:ext cx="2581156" cy="646331"/>
          </a:xfrm>
          <a:prstGeom prst="rect">
            <a:avLst/>
          </a:prstGeom>
          <a:noFill/>
        </p:spPr>
        <p:txBody>
          <a:bodyPr wrap="none" rtlCol="0">
            <a:spAutoFit/>
          </a:bodyPr>
          <a:lstStyle/>
          <a:p>
            <a:pPr algn="ctr" defTabSz="914400">
              <a:defRPr/>
            </a:pPr>
            <a:r>
              <a:rPr lang="nl-NL" sz="1800" dirty="0">
                <a:solidFill>
                  <a:srgbClr val="000000"/>
                </a:solidFill>
                <a:latin typeface="Verdana" panose="020B0604030504040204"/>
                <a:sym typeface="Helvetica Neue"/>
              </a:rPr>
              <a:t>MS </a:t>
            </a:r>
            <a:r>
              <a:rPr lang="en-DE" sz="1800" dirty="0">
                <a:solidFill>
                  <a:srgbClr val="000000"/>
                </a:solidFill>
                <a:latin typeface="Verdana" panose="020B0604030504040204"/>
                <a:sym typeface="Helvetica Neue"/>
              </a:rPr>
              <a:t>National contact </a:t>
            </a:r>
          </a:p>
          <a:p>
            <a:pPr algn="ctr" defTabSz="914400">
              <a:defRPr/>
            </a:pPr>
            <a:r>
              <a:rPr lang="en-GB" sz="1800" dirty="0">
                <a:solidFill>
                  <a:srgbClr val="000000"/>
                </a:solidFill>
                <a:latin typeface="Verdana" panose="020B0604030504040204"/>
                <a:sym typeface="Helvetica Neue"/>
              </a:rPr>
              <a:t>p</a:t>
            </a:r>
            <a:r>
              <a:rPr lang="en-DE" sz="1800" dirty="0">
                <a:solidFill>
                  <a:srgbClr val="000000"/>
                </a:solidFill>
                <a:latin typeface="Verdana" panose="020B0604030504040204"/>
                <a:sym typeface="Helvetica Neue"/>
              </a:rPr>
              <a:t>oint at NCA</a:t>
            </a:r>
          </a:p>
        </p:txBody>
      </p:sp>
      <p:sp>
        <p:nvSpPr>
          <p:cNvPr id="3" name="Titel 1">
            <a:extLst>
              <a:ext uri="{FF2B5EF4-FFF2-40B4-BE49-F238E27FC236}">
                <a16:creationId xmlns:a16="http://schemas.microsoft.com/office/drawing/2014/main" id="{AE2287DE-387B-2781-62D2-C1FEEB2A95F9}"/>
              </a:ext>
            </a:extLst>
          </p:cNvPr>
          <p:cNvSpPr txBox="1">
            <a:spLocks/>
          </p:cNvSpPr>
          <p:nvPr/>
        </p:nvSpPr>
        <p:spPr bwMode="auto">
          <a:xfrm>
            <a:off x="294791" y="146863"/>
            <a:ext cx="11602419" cy="96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ts val="3600"/>
              </a:lnSpc>
              <a:spcBef>
                <a:spcPct val="0"/>
              </a:spcBef>
              <a:spcAft>
                <a:spcPct val="0"/>
              </a:spcAft>
              <a:defRPr sz="2800">
                <a:solidFill>
                  <a:schemeClr val="tx2"/>
                </a:solidFill>
                <a:latin typeface="+mj-lt"/>
                <a:ea typeface="+mj-ea"/>
                <a:cs typeface="+mj-cs"/>
              </a:defRPr>
            </a:lvl1pPr>
            <a:lvl2pPr algn="l" rtl="0" eaLnBrk="1" fontAlgn="base" hangingPunct="1">
              <a:lnSpc>
                <a:spcPts val="4800"/>
              </a:lnSpc>
              <a:spcBef>
                <a:spcPct val="0"/>
              </a:spcBef>
              <a:spcAft>
                <a:spcPct val="0"/>
              </a:spcAft>
              <a:defRPr sz="3733">
                <a:solidFill>
                  <a:schemeClr val="tx2"/>
                </a:solidFill>
                <a:latin typeface="Verdana" pitchFamily="34" charset="0"/>
                <a:cs typeface="Arial" charset="0"/>
              </a:defRPr>
            </a:lvl2pPr>
            <a:lvl3pPr algn="l" rtl="0" eaLnBrk="1" fontAlgn="base" hangingPunct="1">
              <a:lnSpc>
                <a:spcPts val="4800"/>
              </a:lnSpc>
              <a:spcBef>
                <a:spcPct val="0"/>
              </a:spcBef>
              <a:spcAft>
                <a:spcPct val="0"/>
              </a:spcAft>
              <a:defRPr sz="3733">
                <a:solidFill>
                  <a:schemeClr val="tx2"/>
                </a:solidFill>
                <a:latin typeface="Verdana" pitchFamily="34" charset="0"/>
                <a:cs typeface="Arial" charset="0"/>
              </a:defRPr>
            </a:lvl3pPr>
            <a:lvl4pPr algn="l" rtl="0" eaLnBrk="1" fontAlgn="base" hangingPunct="1">
              <a:lnSpc>
                <a:spcPts val="4800"/>
              </a:lnSpc>
              <a:spcBef>
                <a:spcPct val="0"/>
              </a:spcBef>
              <a:spcAft>
                <a:spcPct val="0"/>
              </a:spcAft>
              <a:defRPr sz="3733">
                <a:solidFill>
                  <a:schemeClr val="tx2"/>
                </a:solidFill>
                <a:latin typeface="Verdana" pitchFamily="34" charset="0"/>
                <a:cs typeface="Arial" charset="0"/>
              </a:defRPr>
            </a:lvl4pPr>
            <a:lvl5pPr algn="l" rtl="0" eaLnBrk="1" fontAlgn="base" hangingPunct="1">
              <a:lnSpc>
                <a:spcPts val="4800"/>
              </a:lnSpc>
              <a:spcBef>
                <a:spcPct val="0"/>
              </a:spcBef>
              <a:spcAft>
                <a:spcPct val="0"/>
              </a:spcAft>
              <a:defRPr sz="3733">
                <a:solidFill>
                  <a:schemeClr val="tx2"/>
                </a:solidFill>
                <a:latin typeface="Verdana" pitchFamily="34" charset="0"/>
                <a:cs typeface="Arial" charset="0"/>
              </a:defRPr>
            </a:lvl5pPr>
            <a:lvl6pPr marL="609585" algn="l" rtl="0" eaLnBrk="1" fontAlgn="base" hangingPunct="1">
              <a:lnSpc>
                <a:spcPts val="4800"/>
              </a:lnSpc>
              <a:spcBef>
                <a:spcPct val="0"/>
              </a:spcBef>
              <a:spcAft>
                <a:spcPct val="0"/>
              </a:spcAft>
              <a:defRPr sz="3733">
                <a:solidFill>
                  <a:schemeClr val="tx2"/>
                </a:solidFill>
                <a:latin typeface="Verdana" pitchFamily="34" charset="0"/>
                <a:cs typeface="Arial" charset="0"/>
              </a:defRPr>
            </a:lvl6pPr>
            <a:lvl7pPr marL="1219170" algn="l" rtl="0" eaLnBrk="1" fontAlgn="base" hangingPunct="1">
              <a:lnSpc>
                <a:spcPts val="4800"/>
              </a:lnSpc>
              <a:spcBef>
                <a:spcPct val="0"/>
              </a:spcBef>
              <a:spcAft>
                <a:spcPct val="0"/>
              </a:spcAft>
              <a:defRPr sz="3733">
                <a:solidFill>
                  <a:schemeClr val="tx2"/>
                </a:solidFill>
                <a:latin typeface="Verdana" pitchFamily="34" charset="0"/>
                <a:cs typeface="Arial" charset="0"/>
              </a:defRPr>
            </a:lvl7pPr>
            <a:lvl8pPr marL="1828754" algn="l" rtl="0" eaLnBrk="1" fontAlgn="base" hangingPunct="1">
              <a:lnSpc>
                <a:spcPts val="4800"/>
              </a:lnSpc>
              <a:spcBef>
                <a:spcPct val="0"/>
              </a:spcBef>
              <a:spcAft>
                <a:spcPct val="0"/>
              </a:spcAft>
              <a:defRPr sz="3733">
                <a:solidFill>
                  <a:schemeClr val="tx2"/>
                </a:solidFill>
                <a:latin typeface="Verdana" pitchFamily="34" charset="0"/>
                <a:cs typeface="Arial" charset="0"/>
              </a:defRPr>
            </a:lvl8pPr>
            <a:lvl9pPr marL="2438339" algn="l" rtl="0" eaLnBrk="1" fontAlgn="base" hangingPunct="1">
              <a:lnSpc>
                <a:spcPts val="4800"/>
              </a:lnSpc>
              <a:spcBef>
                <a:spcPct val="0"/>
              </a:spcBef>
              <a:spcAft>
                <a:spcPct val="0"/>
              </a:spcAft>
              <a:defRPr sz="3733">
                <a:solidFill>
                  <a:schemeClr val="tx2"/>
                </a:solidFill>
                <a:latin typeface="Verdana" pitchFamily="34" charset="0"/>
                <a:cs typeface="Arial" charset="0"/>
              </a:defRPr>
            </a:lvl9pPr>
          </a:lstStyle>
          <a:p>
            <a:pPr defTabSz="1219169">
              <a:lnSpc>
                <a:spcPct val="110000"/>
              </a:lnSpc>
              <a:defRPr/>
            </a:pPr>
            <a:r>
              <a:rPr lang="en-GB" sz="2700" kern="0" spc="-105" dirty="0">
                <a:solidFill>
                  <a:srgbClr val="D2762B"/>
                </a:solidFill>
                <a:latin typeface="ITCFranklinGothic LT Pro CnDm"/>
                <a:ea typeface="+mn-ea"/>
                <a:cs typeface="+mn-cs"/>
                <a:sym typeface="ITCFranklinGothic LT Pro CnDm"/>
              </a:rPr>
              <a:t>A network to strengthen the cooperation, exchange experiences, setting up best </a:t>
            </a:r>
          </a:p>
          <a:p>
            <a:pPr defTabSz="1219169">
              <a:lnSpc>
                <a:spcPct val="110000"/>
              </a:lnSpc>
              <a:defRPr/>
            </a:pPr>
            <a:r>
              <a:rPr lang="en-GB" sz="2700" kern="0" spc="-105" dirty="0">
                <a:solidFill>
                  <a:srgbClr val="D2762B"/>
                </a:solidFill>
                <a:latin typeface="ITCFranklinGothic LT Pro CnDm"/>
                <a:ea typeface="+mn-ea"/>
                <a:cs typeface="+mn-cs"/>
                <a:sym typeface="ITCFranklinGothic LT Pro CnDm"/>
              </a:rPr>
              <a:t>practices and integrate ethics in the European Regulatory Framework</a:t>
            </a:r>
          </a:p>
        </p:txBody>
      </p:sp>
      <p:cxnSp>
        <p:nvCxnSpPr>
          <p:cNvPr id="8" name="Rechte verbindingslijn 7">
            <a:extLst>
              <a:ext uri="{FF2B5EF4-FFF2-40B4-BE49-F238E27FC236}">
                <a16:creationId xmlns:a16="http://schemas.microsoft.com/office/drawing/2014/main" id="{4B5BDEE2-E2C3-41D5-13E8-31450EEA18EE}"/>
              </a:ext>
            </a:extLst>
          </p:cNvPr>
          <p:cNvCxnSpPr>
            <a:cxnSpLocks/>
          </p:cNvCxnSpPr>
          <p:nvPr/>
        </p:nvCxnSpPr>
        <p:spPr>
          <a:xfrm>
            <a:off x="294791" y="1106956"/>
            <a:ext cx="1097512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703DB5E5-AE52-2282-9E71-B4332C2B590D}"/>
              </a:ext>
            </a:extLst>
          </p:cNvPr>
          <p:cNvSpPr>
            <a:spLocks noGrp="1"/>
          </p:cNvSpPr>
          <p:nvPr>
            <p:ph type="sldNum" sz="quarter" idx="12"/>
          </p:nvPr>
        </p:nvSpPr>
        <p:spPr/>
        <p:txBody>
          <a:bodyPr/>
          <a:lstStyle/>
          <a:p>
            <a:fld id="{6A8A35AD-84F0-4FA6-A262-A6B59FCAAE56}" type="slidenum">
              <a:rPr lang="da-DK" smtClean="0"/>
              <a:t>31</a:t>
            </a:fld>
            <a:endParaRPr lang="da-DK"/>
          </a:p>
        </p:txBody>
      </p:sp>
    </p:spTree>
    <p:extLst>
      <p:ext uri="{BB962C8B-B14F-4D97-AF65-F5344CB8AC3E}">
        <p14:creationId xmlns:p14="http://schemas.microsoft.com/office/powerpoint/2010/main" val="3841231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Afbeelding" descr="Afbeelding"/>
          <p:cNvPicPr>
            <a:picLocks noChangeAspect="1"/>
          </p:cNvPicPr>
          <p:nvPr/>
        </p:nvPicPr>
        <p:blipFill>
          <a:blip r:embed="rId3"/>
          <a:stretch>
            <a:fillRect/>
          </a:stretch>
        </p:blipFill>
        <p:spPr>
          <a:xfrm rot="10800000">
            <a:off x="10511327" y="-18803"/>
            <a:ext cx="885524" cy="325633"/>
          </a:xfrm>
          <a:prstGeom prst="rect">
            <a:avLst/>
          </a:prstGeom>
          <a:ln w="12700">
            <a:miter lim="400000"/>
          </a:ln>
        </p:spPr>
      </p:pic>
      <p:sp>
        <p:nvSpPr>
          <p:cNvPr id="172" name="Titel van de slide komt hier"/>
          <p:cNvSpPr txBox="1"/>
          <p:nvPr/>
        </p:nvSpPr>
        <p:spPr>
          <a:xfrm>
            <a:off x="558067" y="215391"/>
            <a:ext cx="10766612"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gn="l" defTabSz="457200">
              <a:lnSpc>
                <a:spcPct val="70000"/>
              </a:lnSpc>
              <a:defRPr sz="10500" spc="-209">
                <a:solidFill>
                  <a:srgbClr val="D2762B"/>
                </a:solidFill>
                <a:latin typeface="+mn-lt"/>
                <a:ea typeface="+mn-ea"/>
                <a:cs typeface="+mn-cs"/>
                <a:sym typeface="ITCFranklinGothic LT Pro CnDm"/>
              </a:defRPr>
            </a:lvl1pPr>
          </a:lstStyle>
          <a:p>
            <a:pPr defTabSz="228600" hangingPunct="0"/>
            <a:r>
              <a:rPr lang="en-US" sz="4800" kern="0" spc="-105" dirty="0">
                <a:latin typeface="ITCFranklinGothic LT Pro CnDm"/>
              </a:rPr>
              <a:t>How can </a:t>
            </a:r>
            <a:r>
              <a:rPr lang="en-US" sz="4800" kern="0" spc="-105" dirty="0" err="1">
                <a:latin typeface="ITCFranklinGothic LT Pro CnDm"/>
              </a:rPr>
              <a:t>MedEthicsEU</a:t>
            </a:r>
            <a:r>
              <a:rPr lang="en-US" sz="4800" kern="0" spc="-105" dirty="0">
                <a:latin typeface="ITCFranklinGothic LT Pro CnDm"/>
              </a:rPr>
              <a:t> help?</a:t>
            </a:r>
            <a:endParaRPr sz="4800" kern="0" spc="-105" dirty="0">
              <a:latin typeface="ITCFranklinGothic LT Pro CnDm"/>
            </a:endParaRPr>
          </a:p>
        </p:txBody>
      </p:sp>
      <p:sp>
        <p:nvSpPr>
          <p:cNvPr id="3" name="Tekstvak 2">
            <a:extLst>
              <a:ext uri="{FF2B5EF4-FFF2-40B4-BE49-F238E27FC236}">
                <a16:creationId xmlns:a16="http://schemas.microsoft.com/office/drawing/2014/main" id="{773F3A9F-4F9E-C3DE-0C3C-6E32D921271F}"/>
              </a:ext>
            </a:extLst>
          </p:cNvPr>
          <p:cNvSpPr txBox="1"/>
          <p:nvPr/>
        </p:nvSpPr>
        <p:spPr>
          <a:xfrm>
            <a:off x="481867" y="1004212"/>
            <a:ext cx="11075866" cy="52527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indent="-171450" defTabSz="1219169" hangingPunct="0">
              <a:lnSpc>
                <a:spcPct val="13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Participation in CTR collaborate project (CTCG initiative anchored in ACT EU) to </a:t>
            </a:r>
            <a:r>
              <a:rPr lang="en-US" sz="2000" b="1" kern="0" dirty="0">
                <a:solidFill>
                  <a:srgbClr val="0070C0"/>
                </a:solidFill>
                <a:latin typeface="ITCFranklinGothic LT Pro CnDm"/>
                <a:cs typeface="Arial" panose="020B0604020202020204" pitchFamily="34" charset="0"/>
                <a:sym typeface="Helvetica Neue"/>
              </a:rPr>
              <a:t>strengthen collaboration</a:t>
            </a:r>
            <a:r>
              <a:rPr lang="en-US" sz="2000" kern="0" dirty="0">
                <a:solidFill>
                  <a:srgbClr val="0070C0"/>
                </a:solidFill>
                <a:latin typeface="ITCFranklinGothic LT Pro CnDm"/>
                <a:cs typeface="Arial" panose="020B0604020202020204" pitchFamily="34" charset="0"/>
                <a:sym typeface="Helvetica Neue"/>
              </a:rPr>
              <a:t> between NCA and MRECs</a:t>
            </a:r>
          </a:p>
          <a:p>
            <a:pPr marL="171450" indent="-171450" defTabSz="1219169" hangingPunct="0">
              <a:lnSpc>
                <a:spcPct val="13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Participation in COMBINE project – second phase (</a:t>
            </a:r>
            <a:r>
              <a:rPr lang="en-US" sz="2000" b="1" kern="0" dirty="0">
                <a:solidFill>
                  <a:srgbClr val="0070C0"/>
                </a:solidFill>
                <a:latin typeface="ITCFranklinGothic LT Pro CnDm"/>
                <a:cs typeface="Arial" panose="020B0604020202020204" pitchFamily="34" charset="0"/>
                <a:sym typeface="Helvetica Neue"/>
              </a:rPr>
              <a:t>single procedure combined studies</a:t>
            </a:r>
            <a:r>
              <a:rPr lang="en-US" sz="2000" kern="0" dirty="0">
                <a:solidFill>
                  <a:srgbClr val="0070C0"/>
                </a:solidFill>
                <a:latin typeface="ITCFranklinGothic LT Pro CnDm"/>
                <a:cs typeface="Arial" panose="020B0604020202020204" pitchFamily="34" charset="0"/>
                <a:sym typeface="Helvetica Neue"/>
              </a:rPr>
              <a:t>)</a:t>
            </a:r>
          </a:p>
          <a:p>
            <a:pPr marL="171450" indent="-171450" defTabSz="1219169" hangingPunct="0">
              <a:lnSpc>
                <a:spcPct val="13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Exchange on the role of MRECs in the voluntary coordinated assessment of multinational </a:t>
            </a:r>
            <a:r>
              <a:rPr lang="en-US" sz="2000" b="1" kern="0" dirty="0">
                <a:solidFill>
                  <a:srgbClr val="0070C0"/>
                </a:solidFill>
                <a:latin typeface="ITCFranklinGothic LT Pro CnDm"/>
                <a:cs typeface="Arial" panose="020B0604020202020204" pitchFamily="34" charset="0"/>
                <a:sym typeface="Helvetica Neue"/>
              </a:rPr>
              <a:t>clinical investigations (MDR) </a:t>
            </a:r>
            <a:r>
              <a:rPr lang="en-US" sz="2000" kern="0" dirty="0">
                <a:solidFill>
                  <a:srgbClr val="0070C0"/>
                </a:solidFill>
                <a:latin typeface="ITCFranklinGothic LT Pro CnDm"/>
                <a:cs typeface="Arial" panose="020B0604020202020204" pitchFamily="34" charset="0"/>
                <a:sym typeface="Helvetica Neue"/>
              </a:rPr>
              <a:t>and </a:t>
            </a:r>
            <a:r>
              <a:rPr lang="en-US" sz="2000" b="1" kern="0" dirty="0">
                <a:solidFill>
                  <a:srgbClr val="0070C0"/>
                </a:solidFill>
                <a:latin typeface="ITCFranklinGothic LT Pro CnDm"/>
                <a:cs typeface="Arial" panose="020B0604020202020204" pitchFamily="34" charset="0"/>
                <a:sym typeface="Helvetica Neue"/>
              </a:rPr>
              <a:t>clinical performance studies (IVDR)</a:t>
            </a:r>
          </a:p>
          <a:p>
            <a:pPr marL="171450" indent="-171450" defTabSz="1219169" hangingPunct="0">
              <a:lnSpc>
                <a:spcPct val="13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Publish </a:t>
            </a:r>
            <a:r>
              <a:rPr lang="en-US" sz="2000" b="1" kern="0" dirty="0">
                <a:solidFill>
                  <a:srgbClr val="0070C0"/>
                </a:solidFill>
                <a:latin typeface="ITCFranklinGothic LT Pro CnDm"/>
                <a:cs typeface="Arial" panose="020B0604020202020204" pitchFamily="34" charset="0"/>
                <a:sym typeface="Helvetica Neue"/>
              </a:rPr>
              <a:t>deliverables </a:t>
            </a:r>
            <a:r>
              <a:rPr lang="en-US" sz="2000" kern="0" dirty="0">
                <a:solidFill>
                  <a:srgbClr val="0070C0"/>
                </a:solidFill>
                <a:latin typeface="ITCFranklinGothic LT Pro CnDm"/>
                <a:cs typeface="Arial" panose="020B0604020202020204" pitchFamily="34" charset="0"/>
                <a:sym typeface="Helvetica Neue"/>
              </a:rPr>
              <a:t>(e.g. on transitional trials, unexpected change of principal investigator, format recruitment material of audio/video material, transparency list of members MREC) </a:t>
            </a:r>
          </a:p>
          <a:p>
            <a:pPr marL="171450" indent="-171450" defTabSz="1219169" hangingPunct="0">
              <a:lnSpc>
                <a:spcPct val="13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Working group on </a:t>
            </a:r>
            <a:r>
              <a:rPr lang="en-US" sz="2000" b="1" kern="0" dirty="0">
                <a:solidFill>
                  <a:srgbClr val="0070C0"/>
                </a:solidFill>
                <a:latin typeface="ITCFranklinGothic LT Pro CnDm"/>
                <a:cs typeface="Arial" panose="020B0604020202020204" pitchFamily="34" charset="0"/>
                <a:sym typeface="Helvetica Neue"/>
              </a:rPr>
              <a:t>best practices </a:t>
            </a:r>
            <a:r>
              <a:rPr lang="en-US" sz="2000" kern="0" dirty="0">
                <a:solidFill>
                  <a:srgbClr val="0070C0"/>
                </a:solidFill>
                <a:latin typeface="ITCFranklinGothic LT Pro CnDm"/>
                <a:cs typeface="Arial" panose="020B0604020202020204" pitchFamily="34" charset="0"/>
                <a:sym typeface="Helvetica Neue"/>
              </a:rPr>
              <a:t>– collaboration with CTCG best practice subgroup on the </a:t>
            </a:r>
            <a:r>
              <a:rPr lang="en-US" sz="2000" b="1" kern="0" dirty="0">
                <a:solidFill>
                  <a:srgbClr val="0070C0"/>
                </a:solidFill>
                <a:latin typeface="ITCFranklinGothic LT Pro CnDm"/>
                <a:cs typeface="Arial" panose="020B0604020202020204" pitchFamily="34" charset="0"/>
                <a:sym typeface="Helvetica Neue"/>
              </a:rPr>
              <a:t>drafting of considerations</a:t>
            </a:r>
          </a:p>
          <a:p>
            <a:pPr marL="171450" indent="-171450" defTabSz="1219169" hangingPunct="0">
              <a:lnSpc>
                <a:spcPct val="130000"/>
              </a:lnSpc>
              <a:buFont typeface="Arial" panose="020B0604020202020204" pitchFamily="34" charset="0"/>
              <a:buChar char="•"/>
            </a:pPr>
            <a:r>
              <a:rPr lang="en-US" sz="2000" b="1" kern="0" dirty="0">
                <a:solidFill>
                  <a:srgbClr val="0070C0"/>
                </a:solidFill>
                <a:latin typeface="ITCFranklinGothic LT Pro CnDm"/>
                <a:cs typeface="Arial" panose="020B0604020202020204" pitchFamily="34" charset="0"/>
                <a:sym typeface="Helvetica Neue"/>
              </a:rPr>
              <a:t>Part II templates</a:t>
            </a:r>
            <a:r>
              <a:rPr lang="en-US" sz="2000" kern="0" dirty="0">
                <a:solidFill>
                  <a:srgbClr val="0070C0"/>
                </a:solidFill>
                <a:latin typeface="ITCFranklinGothic LT Pro CnDm"/>
                <a:cs typeface="Arial" panose="020B0604020202020204" pitchFamily="34" charset="0"/>
                <a:sym typeface="Helvetica Neue"/>
              </a:rPr>
              <a:t>: first revision started on template informed consent and patient recruitment </a:t>
            </a:r>
          </a:p>
          <a:p>
            <a:pPr marL="171450" indent="-171450" defTabSz="1219169" hangingPunct="0">
              <a:lnSpc>
                <a:spcPct val="130000"/>
              </a:lnSpc>
              <a:buFont typeface="Arial" panose="020B0604020202020204" pitchFamily="34" charset="0"/>
              <a:buChar char="•"/>
            </a:pPr>
            <a:r>
              <a:rPr lang="en-US" sz="2000" b="1" kern="0" dirty="0">
                <a:solidFill>
                  <a:srgbClr val="0070C0"/>
                </a:solidFill>
                <a:latin typeface="ITCFranklinGothic LT Pro CnDm"/>
                <a:cs typeface="Arial" panose="020B0604020202020204" pitchFamily="34" charset="0"/>
                <a:sym typeface="Helvetica Neue"/>
              </a:rPr>
              <a:t>Align part II requirements </a:t>
            </a:r>
            <a:r>
              <a:rPr lang="en-US" sz="2000" kern="0" dirty="0">
                <a:solidFill>
                  <a:srgbClr val="0070C0"/>
                </a:solidFill>
                <a:latin typeface="ITCFranklinGothic LT Pro CnDm"/>
                <a:cs typeface="Arial" panose="020B0604020202020204" pitchFamily="34" charset="0"/>
                <a:sym typeface="Helvetica Neue"/>
              </a:rPr>
              <a:t>per MS– first step: transparency on the part II requirements per MS (overview part II requirements of 21 MS on </a:t>
            </a:r>
            <a:r>
              <a:rPr lang="en-US" sz="2000" kern="0" dirty="0" err="1">
                <a:solidFill>
                  <a:srgbClr val="0070C0"/>
                </a:solidFill>
                <a:latin typeface="ITCFranklinGothic LT Pro CnDm"/>
                <a:cs typeface="Arial" panose="020B0604020202020204" pitchFamily="34" charset="0"/>
                <a:sym typeface="Helvetica Neue"/>
              </a:rPr>
              <a:t>MedEthicsEU</a:t>
            </a:r>
            <a:r>
              <a:rPr lang="en-US" sz="2000" kern="0" dirty="0">
                <a:solidFill>
                  <a:srgbClr val="0070C0"/>
                </a:solidFill>
                <a:latin typeface="ITCFranklinGothic LT Pro CnDm"/>
                <a:cs typeface="Arial" panose="020B0604020202020204" pitchFamily="34" charset="0"/>
                <a:sym typeface="Helvetica Neue"/>
              </a:rPr>
              <a:t> webpage:  </a:t>
            </a:r>
            <a:r>
              <a:rPr lang="nl-NL" sz="1800" kern="0" dirty="0" err="1">
                <a:solidFill>
                  <a:srgbClr val="5E5E5E"/>
                </a:solidFill>
                <a:latin typeface="Helvetica Neue"/>
                <a:sym typeface="Helvetica Neue"/>
                <a:hlinkClick r:id="rId4"/>
              </a:rPr>
              <a:t>MedEthicsEU</a:t>
            </a:r>
            <a:r>
              <a:rPr lang="nl-NL" sz="1800" kern="0" dirty="0">
                <a:solidFill>
                  <a:srgbClr val="5E5E5E"/>
                </a:solidFill>
                <a:latin typeface="Helvetica Neue"/>
                <a:sym typeface="Helvetica Neue"/>
                <a:hlinkClick r:id="rId4"/>
              </a:rPr>
              <a:t> - European </a:t>
            </a:r>
            <a:r>
              <a:rPr lang="nl-NL" sz="1800" kern="0" dirty="0" err="1">
                <a:solidFill>
                  <a:srgbClr val="5E5E5E"/>
                </a:solidFill>
                <a:latin typeface="Helvetica Neue"/>
                <a:sym typeface="Helvetica Neue"/>
                <a:hlinkClick r:id="rId4"/>
              </a:rPr>
              <a:t>Commission</a:t>
            </a:r>
            <a:endParaRPr lang="nl-NL" sz="1800" kern="0" dirty="0">
              <a:solidFill>
                <a:srgbClr val="5E5E5E"/>
              </a:solidFill>
              <a:latin typeface="Helvetica Neue"/>
              <a:sym typeface="Helvetica Neue"/>
            </a:endParaRPr>
          </a:p>
          <a:p>
            <a:pPr marL="171450" indent="-171450" defTabSz="1219169" hangingPunct="0">
              <a:lnSpc>
                <a:spcPct val="13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Survey on the </a:t>
            </a:r>
            <a:r>
              <a:rPr lang="en-US" sz="2000" b="1" kern="0" dirty="0">
                <a:solidFill>
                  <a:srgbClr val="0070C0"/>
                </a:solidFill>
                <a:latin typeface="ITCFranklinGothic LT Pro CnDm"/>
                <a:cs typeface="Arial" panose="020B0604020202020204" pitchFamily="34" charset="0"/>
                <a:sym typeface="Helvetica Neue"/>
              </a:rPr>
              <a:t>translation</a:t>
            </a:r>
            <a:r>
              <a:rPr lang="en-US" sz="2000" kern="0" dirty="0">
                <a:solidFill>
                  <a:srgbClr val="0070C0"/>
                </a:solidFill>
                <a:latin typeface="ITCFranklinGothic LT Pro CnDm"/>
                <a:cs typeface="Arial" panose="020B0604020202020204" pitchFamily="34" charset="0"/>
                <a:sym typeface="Helvetica Neue"/>
              </a:rPr>
              <a:t> aspects (documents and RFI)</a:t>
            </a:r>
          </a:p>
        </p:txBody>
      </p:sp>
      <p:sp>
        <p:nvSpPr>
          <p:cNvPr id="2" name="Slide Number Placeholder 1">
            <a:extLst>
              <a:ext uri="{FF2B5EF4-FFF2-40B4-BE49-F238E27FC236}">
                <a16:creationId xmlns:a16="http://schemas.microsoft.com/office/drawing/2014/main" id="{7FBBAD45-A6C4-4F0B-E4D9-FA49F395ACCD}"/>
              </a:ext>
            </a:extLst>
          </p:cNvPr>
          <p:cNvSpPr>
            <a:spLocks noGrp="1"/>
          </p:cNvSpPr>
          <p:nvPr>
            <p:ph type="sldNum" sz="quarter" idx="2"/>
          </p:nvPr>
        </p:nvSpPr>
        <p:spPr/>
        <p:txBody>
          <a:bodyPr/>
          <a:lstStyle/>
          <a:p>
            <a:fld id="{86CB4B4D-7CA3-9044-876B-883B54F8677D}" type="slidenum">
              <a:rPr lang="en-GB" smtClean="0"/>
              <a:t>32</a:t>
            </a:fld>
            <a:endParaRPr lang="en-GB"/>
          </a:p>
        </p:txBody>
      </p:sp>
    </p:spTree>
    <p:extLst>
      <p:ext uri="{BB962C8B-B14F-4D97-AF65-F5344CB8AC3E}">
        <p14:creationId xmlns:p14="http://schemas.microsoft.com/office/powerpoint/2010/main" val="2360358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Afbeelding" descr="Afbeelding"/>
          <p:cNvPicPr>
            <a:picLocks noChangeAspect="1"/>
          </p:cNvPicPr>
          <p:nvPr/>
        </p:nvPicPr>
        <p:blipFill>
          <a:blip r:embed="rId3"/>
          <a:stretch>
            <a:fillRect/>
          </a:stretch>
        </p:blipFill>
        <p:spPr>
          <a:xfrm rot="10800000">
            <a:off x="10511327" y="-18803"/>
            <a:ext cx="885524" cy="325633"/>
          </a:xfrm>
          <a:prstGeom prst="rect">
            <a:avLst/>
          </a:prstGeom>
          <a:ln w="12700">
            <a:miter lim="400000"/>
          </a:ln>
        </p:spPr>
      </p:pic>
      <p:sp>
        <p:nvSpPr>
          <p:cNvPr id="172" name="Titel van de slide komt hier"/>
          <p:cNvSpPr txBox="1"/>
          <p:nvPr/>
        </p:nvSpPr>
        <p:spPr>
          <a:xfrm>
            <a:off x="558067" y="215391"/>
            <a:ext cx="10766612"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gn="l" defTabSz="457200">
              <a:lnSpc>
                <a:spcPct val="70000"/>
              </a:lnSpc>
              <a:defRPr sz="10500" spc="-209">
                <a:solidFill>
                  <a:srgbClr val="D2762B"/>
                </a:solidFill>
                <a:latin typeface="+mn-lt"/>
                <a:ea typeface="+mn-ea"/>
                <a:cs typeface="+mn-cs"/>
                <a:sym typeface="ITCFranklinGothic LT Pro CnDm"/>
              </a:defRPr>
            </a:lvl1pPr>
          </a:lstStyle>
          <a:p>
            <a:pPr defTabSz="228600" hangingPunct="0"/>
            <a:r>
              <a:rPr lang="en-US" sz="4800" kern="0" spc="-105" dirty="0">
                <a:latin typeface="ITCFranklinGothic LT Pro CnDm"/>
              </a:rPr>
              <a:t>Workplan </a:t>
            </a:r>
            <a:r>
              <a:rPr lang="en-US" sz="4800" kern="0" spc="-105" dirty="0" err="1">
                <a:latin typeface="ITCFranklinGothic LT Pro CnDm"/>
              </a:rPr>
              <a:t>MedEthicsEU</a:t>
            </a:r>
            <a:r>
              <a:rPr lang="en-US" sz="4800" kern="0" spc="-105" dirty="0">
                <a:latin typeface="ITCFranklinGothic LT Pro CnDm"/>
              </a:rPr>
              <a:t> 2025-2026</a:t>
            </a:r>
            <a:endParaRPr sz="4800" kern="0" spc="-105" dirty="0">
              <a:latin typeface="ITCFranklinGothic LT Pro CnDm"/>
            </a:endParaRPr>
          </a:p>
        </p:txBody>
      </p:sp>
      <p:sp>
        <p:nvSpPr>
          <p:cNvPr id="3" name="Tekstvak 2">
            <a:extLst>
              <a:ext uri="{FF2B5EF4-FFF2-40B4-BE49-F238E27FC236}">
                <a16:creationId xmlns:a16="http://schemas.microsoft.com/office/drawing/2014/main" id="{773F3A9F-4F9E-C3DE-0C3C-6E32D921271F}"/>
              </a:ext>
            </a:extLst>
          </p:cNvPr>
          <p:cNvSpPr txBox="1"/>
          <p:nvPr/>
        </p:nvSpPr>
        <p:spPr>
          <a:xfrm>
            <a:off x="651045" y="1027667"/>
            <a:ext cx="10766612" cy="5529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171450" lvl="1" indent="-171450" defTabSz="1219169" hangingPunct="0">
              <a:lnSpc>
                <a:spcPct val="110000"/>
              </a:lnSpc>
              <a:buFont typeface="Arial" panose="020B0604020202020204" pitchFamily="34" charset="0"/>
              <a:buChar char="•"/>
            </a:pPr>
            <a:r>
              <a:rPr lang="en-GB" sz="2000" kern="0" dirty="0">
                <a:solidFill>
                  <a:srgbClr val="0070C0"/>
                </a:solidFill>
                <a:latin typeface="ITCFranklinGothic LT Pro CnDm"/>
                <a:cs typeface="Arial" panose="020B0604020202020204" pitchFamily="34" charset="0"/>
                <a:sym typeface="Helvetica Neue"/>
              </a:rPr>
              <a:t>Describes the planned actions/initiatives of </a:t>
            </a:r>
            <a:r>
              <a:rPr lang="en-GB" sz="2000" kern="0" dirty="0" err="1">
                <a:solidFill>
                  <a:srgbClr val="0070C0"/>
                </a:solidFill>
                <a:latin typeface="ITCFranklinGothic LT Pro CnDm"/>
                <a:cs typeface="Arial" panose="020B0604020202020204" pitchFamily="34" charset="0"/>
                <a:sym typeface="Helvetica Neue"/>
              </a:rPr>
              <a:t>MedEthicsEU</a:t>
            </a:r>
            <a:r>
              <a:rPr lang="en-GB" sz="2000" kern="0" dirty="0">
                <a:solidFill>
                  <a:srgbClr val="0070C0"/>
                </a:solidFill>
                <a:latin typeface="ITCFranklinGothic LT Pro CnDm"/>
                <a:cs typeface="Arial" panose="020B0604020202020204" pitchFamily="34" charset="0"/>
                <a:sym typeface="Helvetica Neue"/>
              </a:rPr>
              <a:t> for the period 2025-2026</a:t>
            </a:r>
          </a:p>
          <a:p>
            <a:pPr marL="171450" indent="-171450" defTabSz="1219169" hangingPunct="0">
              <a:lnSpc>
                <a:spcPct val="110000"/>
              </a:lnSpc>
              <a:buFont typeface="Arial" panose="020B0604020202020204" pitchFamily="34" charset="0"/>
              <a:buChar char="•"/>
            </a:pPr>
            <a:endParaRPr lang="en-US" sz="2000" kern="0" dirty="0">
              <a:solidFill>
                <a:srgbClr val="0070C0"/>
              </a:solidFill>
              <a:latin typeface="ITCFranklinGothic LT Pro CnDm"/>
              <a:cs typeface="Arial" panose="020B0604020202020204" pitchFamily="34" charset="0"/>
              <a:sym typeface="Helvetica Neue"/>
            </a:endParaRPr>
          </a:p>
          <a:p>
            <a:pPr marL="171450" indent="-171450" defTabSz="1219169" hangingPunct="0">
              <a:lnSpc>
                <a:spcPct val="11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Topics prioritized by the members of </a:t>
            </a:r>
            <a:r>
              <a:rPr lang="en-US" sz="2000" kern="0" dirty="0" err="1">
                <a:solidFill>
                  <a:srgbClr val="0070C0"/>
                </a:solidFill>
                <a:latin typeface="ITCFranklinGothic LT Pro CnDm"/>
                <a:cs typeface="Arial" panose="020B0604020202020204" pitchFamily="34" charset="0"/>
                <a:sym typeface="Helvetica Neue"/>
              </a:rPr>
              <a:t>MedEthicsEU</a:t>
            </a:r>
            <a:r>
              <a:rPr lang="en-US" sz="2000" kern="0" dirty="0">
                <a:solidFill>
                  <a:srgbClr val="0070C0"/>
                </a:solidFill>
                <a:latin typeface="ITCFranklinGothic LT Pro CnDm"/>
                <a:cs typeface="Arial" panose="020B0604020202020204" pitchFamily="34" charset="0"/>
                <a:sym typeface="Helvetica Neue"/>
              </a:rPr>
              <a:t> for 2025-2026 and ongoing activities of </a:t>
            </a:r>
            <a:r>
              <a:rPr lang="en-US" sz="2000" kern="0" dirty="0" err="1">
                <a:solidFill>
                  <a:srgbClr val="0070C0"/>
                </a:solidFill>
                <a:latin typeface="ITCFranklinGothic LT Pro CnDm"/>
                <a:cs typeface="Arial" panose="020B0604020202020204" pitchFamily="34" charset="0"/>
                <a:sym typeface="Helvetica Neue"/>
              </a:rPr>
              <a:t>MedEthicsEU</a:t>
            </a:r>
            <a:endParaRPr lang="en-US" sz="2000" kern="0" dirty="0">
              <a:solidFill>
                <a:srgbClr val="0070C0"/>
              </a:solidFill>
              <a:latin typeface="ITCFranklinGothic LT Pro CnDm"/>
              <a:cs typeface="Arial" panose="020B0604020202020204" pitchFamily="34" charset="0"/>
              <a:sym typeface="Helvetica Neue"/>
            </a:endParaRPr>
          </a:p>
          <a:p>
            <a:pPr marL="171450" indent="-171450" defTabSz="1219169" hangingPunct="0">
              <a:lnSpc>
                <a:spcPct val="110000"/>
              </a:lnSpc>
              <a:buFont typeface="Arial" panose="020B0604020202020204" pitchFamily="34" charset="0"/>
              <a:buChar char="•"/>
            </a:pPr>
            <a:endParaRPr lang="en-US" sz="2000" kern="0" dirty="0">
              <a:solidFill>
                <a:srgbClr val="0070C0"/>
              </a:solidFill>
              <a:latin typeface="ITCFranklinGothic LT Pro CnDm"/>
              <a:cs typeface="Arial" panose="020B0604020202020204" pitchFamily="34" charset="0"/>
              <a:sym typeface="Helvetica Neue"/>
            </a:endParaRPr>
          </a:p>
          <a:p>
            <a:pPr marL="171450" indent="-171450" defTabSz="1219169" hangingPunct="0">
              <a:lnSpc>
                <a:spcPct val="11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Five main categories:</a:t>
            </a:r>
          </a:p>
          <a:p>
            <a:pPr marL="285750" lvl="8" indent="-285750" defTabSz="1219169" hangingPunct="0">
              <a:lnSpc>
                <a:spcPct val="110000"/>
              </a:lnSpc>
              <a:buFontTx/>
              <a:buChar char="-"/>
            </a:pPr>
            <a:r>
              <a:rPr lang="en-US" sz="2000" kern="0" dirty="0" err="1">
                <a:solidFill>
                  <a:srgbClr val="0070C0"/>
                </a:solidFill>
                <a:latin typeface="ITCFranklinGothic LT Pro CnDm"/>
                <a:cs typeface="Arial" panose="020B0604020202020204" pitchFamily="34" charset="0"/>
                <a:sym typeface="Helvetica Neue"/>
              </a:rPr>
              <a:t>Harmonisation</a:t>
            </a:r>
            <a:r>
              <a:rPr lang="en-US" sz="2000" kern="0" dirty="0">
                <a:solidFill>
                  <a:srgbClr val="0070C0"/>
                </a:solidFill>
                <a:latin typeface="ITCFranklinGothic LT Pro CnDm"/>
                <a:cs typeface="Arial" panose="020B0604020202020204" pitchFamily="34" charset="0"/>
                <a:sym typeface="Helvetica Neue"/>
              </a:rPr>
              <a:t> on requirements part II dossier</a:t>
            </a:r>
          </a:p>
          <a:p>
            <a:pPr marL="285750" lvl="8" indent="-285750" defTabSz="1219169" hangingPunct="0">
              <a:lnSpc>
                <a:spcPct val="110000"/>
              </a:lnSpc>
              <a:buFontTx/>
              <a:buChar char="-"/>
            </a:pPr>
            <a:r>
              <a:rPr lang="en-US" sz="2000" kern="0" dirty="0" err="1">
                <a:solidFill>
                  <a:srgbClr val="0070C0"/>
                </a:solidFill>
                <a:latin typeface="ITCFranklinGothic LT Pro CnDm"/>
                <a:cs typeface="Arial" panose="020B0604020202020204" pitchFamily="34" charset="0"/>
                <a:sym typeface="Helvetica Neue"/>
              </a:rPr>
              <a:t>Harmonisation</a:t>
            </a:r>
            <a:r>
              <a:rPr lang="en-US" sz="2000" kern="0" dirty="0">
                <a:solidFill>
                  <a:srgbClr val="0070C0"/>
                </a:solidFill>
                <a:latin typeface="ITCFranklinGothic LT Pro CnDm"/>
                <a:cs typeface="Arial" panose="020B0604020202020204" pitchFamily="34" charset="0"/>
                <a:sym typeface="Helvetica Neue"/>
              </a:rPr>
              <a:t> on operational procedures </a:t>
            </a:r>
          </a:p>
          <a:p>
            <a:pPr marL="285750" lvl="8" indent="-285750" defTabSz="1219169" hangingPunct="0">
              <a:lnSpc>
                <a:spcPct val="110000"/>
              </a:lnSpc>
              <a:buFontTx/>
              <a:buChar char="-"/>
            </a:pPr>
            <a:r>
              <a:rPr lang="en-US" sz="2000" kern="0" dirty="0">
                <a:solidFill>
                  <a:srgbClr val="0070C0"/>
                </a:solidFill>
                <a:latin typeface="ITCFranklinGothic LT Pro CnDm"/>
                <a:cs typeface="Arial" panose="020B0604020202020204" pitchFamily="34" charset="0"/>
                <a:sym typeface="Helvetica Neue"/>
              </a:rPr>
              <a:t>Coordinated procedures across regulations (CTR, MDR, IVDR)</a:t>
            </a:r>
          </a:p>
          <a:p>
            <a:pPr marL="285750" lvl="8" indent="-285750" defTabSz="1219169" hangingPunct="0">
              <a:lnSpc>
                <a:spcPct val="110000"/>
              </a:lnSpc>
              <a:buFontTx/>
              <a:buChar char="-"/>
            </a:pPr>
            <a:r>
              <a:rPr lang="en-US" sz="2000" kern="0" dirty="0">
                <a:solidFill>
                  <a:srgbClr val="0070C0"/>
                </a:solidFill>
                <a:latin typeface="ITCFranklinGothic LT Pro CnDm"/>
                <a:cs typeface="Arial" panose="020B0604020202020204" pitchFamily="34" charset="0"/>
                <a:sym typeface="Helvetica Neue"/>
              </a:rPr>
              <a:t>Review of ethical aspects</a:t>
            </a:r>
          </a:p>
          <a:p>
            <a:pPr marL="285750" lvl="8" indent="-285750" defTabSz="1219169" hangingPunct="0">
              <a:lnSpc>
                <a:spcPct val="110000"/>
              </a:lnSpc>
              <a:buFontTx/>
              <a:buChar char="-"/>
            </a:pPr>
            <a:r>
              <a:rPr lang="en-US" sz="2000" kern="0" dirty="0">
                <a:solidFill>
                  <a:srgbClr val="0070C0"/>
                </a:solidFill>
                <a:latin typeface="ITCFranklinGothic LT Pro CnDm"/>
                <a:cs typeface="Arial" panose="020B0604020202020204" pitchFamily="34" charset="0"/>
                <a:sym typeface="Helvetica Neue"/>
              </a:rPr>
              <a:t>Collaboration within the EU regulatory network</a:t>
            </a:r>
          </a:p>
          <a:p>
            <a:pPr marL="0" lvl="8" defTabSz="1219169" hangingPunct="0">
              <a:lnSpc>
                <a:spcPct val="110000"/>
              </a:lnSpc>
            </a:pPr>
            <a:endParaRPr lang="en-US" sz="2000" kern="0" dirty="0">
              <a:solidFill>
                <a:srgbClr val="0070C0"/>
              </a:solidFill>
              <a:latin typeface="ITCFranklinGothic LT Pro CnDm"/>
              <a:cs typeface="Arial" panose="020B0604020202020204" pitchFamily="34" charset="0"/>
              <a:sym typeface="Helvetica Neue"/>
            </a:endParaRPr>
          </a:p>
          <a:p>
            <a:pPr marL="171450" indent="-171450" defTabSz="1219169" hangingPunct="0">
              <a:lnSpc>
                <a:spcPct val="11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Annually review to allow for flexibility and to adapt to the current situation of the member states</a:t>
            </a:r>
          </a:p>
          <a:p>
            <a:pPr marL="171450" indent="-171450" defTabSz="1219169" hangingPunct="0">
              <a:lnSpc>
                <a:spcPct val="110000"/>
              </a:lnSpc>
              <a:buFont typeface="Arial" panose="020B0604020202020204" pitchFamily="34" charset="0"/>
              <a:buChar char="•"/>
            </a:pPr>
            <a:endParaRPr lang="en-US" sz="2000" kern="0" dirty="0">
              <a:solidFill>
                <a:srgbClr val="0070C0"/>
              </a:solidFill>
              <a:latin typeface="ITCFranklinGothic LT Pro CnDm"/>
              <a:cs typeface="Arial" panose="020B0604020202020204" pitchFamily="34" charset="0"/>
              <a:sym typeface="Helvetica Neue"/>
            </a:endParaRPr>
          </a:p>
          <a:p>
            <a:pPr marL="171450" indent="-171450" defTabSz="1219169" hangingPunct="0">
              <a:lnSpc>
                <a:spcPct val="110000"/>
              </a:lnSpc>
              <a:buFont typeface="Arial" panose="020B0604020202020204" pitchFamily="34" charset="0"/>
              <a:buChar char="•"/>
            </a:pPr>
            <a:r>
              <a:rPr lang="en-US" sz="2000" kern="0" dirty="0">
                <a:solidFill>
                  <a:srgbClr val="0070C0"/>
                </a:solidFill>
                <a:latin typeface="ITCFranklinGothic LT Pro CnDm"/>
                <a:cs typeface="Arial" panose="020B0604020202020204" pitchFamily="34" charset="0"/>
                <a:sym typeface="Helvetica Neue"/>
              </a:rPr>
              <a:t>Endorsed and (to be) published on  </a:t>
            </a:r>
            <a:r>
              <a:rPr lang="en-US" sz="2000" kern="0" dirty="0" err="1">
                <a:solidFill>
                  <a:srgbClr val="0070C0"/>
                </a:solidFill>
                <a:latin typeface="ITCFranklinGothic LT Pro CnDm"/>
                <a:cs typeface="Arial" panose="020B0604020202020204" pitchFamily="34" charset="0"/>
                <a:sym typeface="Helvetica Neue"/>
              </a:rPr>
              <a:t>MedEthicsEU</a:t>
            </a:r>
            <a:r>
              <a:rPr lang="en-US" sz="2000" kern="0" dirty="0">
                <a:solidFill>
                  <a:srgbClr val="0070C0"/>
                </a:solidFill>
                <a:latin typeface="ITCFranklinGothic LT Pro CnDm"/>
                <a:cs typeface="Arial" panose="020B0604020202020204" pitchFamily="34" charset="0"/>
                <a:sym typeface="Helvetica Neue"/>
              </a:rPr>
              <a:t> webpage</a:t>
            </a:r>
            <a:r>
              <a:rPr lang="en-US" sz="1600" kern="0" dirty="0">
                <a:solidFill>
                  <a:srgbClr val="0070C0"/>
                </a:solidFill>
                <a:latin typeface="ITCFranklinGothic LT Pro CnDm"/>
                <a:cs typeface="Arial" panose="020B0604020202020204" pitchFamily="34" charset="0"/>
                <a:sym typeface="Helvetica Neue"/>
              </a:rPr>
              <a:t>:  </a:t>
            </a:r>
            <a:r>
              <a:rPr lang="nl-NL" sz="1600" kern="0" dirty="0" err="1">
                <a:solidFill>
                  <a:srgbClr val="5E5E5E"/>
                </a:solidFill>
                <a:latin typeface="ITCFranklinGothic LT Pro CnDm"/>
                <a:sym typeface="Helvetica Neue"/>
                <a:hlinkClick r:id="rId4"/>
              </a:rPr>
              <a:t>MedEthicsEU</a:t>
            </a:r>
            <a:r>
              <a:rPr lang="nl-NL" sz="1600" kern="0" dirty="0">
                <a:solidFill>
                  <a:srgbClr val="5E5E5E"/>
                </a:solidFill>
                <a:latin typeface="ITCFranklinGothic LT Pro CnDm"/>
                <a:sym typeface="Helvetica Neue"/>
                <a:hlinkClick r:id="rId4"/>
              </a:rPr>
              <a:t> - European </a:t>
            </a:r>
            <a:r>
              <a:rPr lang="nl-NL" sz="1600" kern="0" dirty="0" err="1">
                <a:solidFill>
                  <a:srgbClr val="5E5E5E"/>
                </a:solidFill>
                <a:latin typeface="ITCFranklinGothic LT Pro CnDm"/>
                <a:sym typeface="Helvetica Neue"/>
                <a:hlinkClick r:id="rId4"/>
              </a:rPr>
              <a:t>Commission</a:t>
            </a:r>
            <a:endParaRPr lang="nl-NL" sz="1600" kern="0" dirty="0">
              <a:solidFill>
                <a:srgbClr val="5E5E5E"/>
              </a:solidFill>
              <a:latin typeface="ITCFranklinGothic LT Pro CnDm"/>
              <a:sym typeface="Helvetica Neue"/>
            </a:endParaRPr>
          </a:p>
          <a:p>
            <a:pPr marL="171450" indent="-171450" defTabSz="1219169" hangingPunct="0">
              <a:lnSpc>
                <a:spcPct val="130000"/>
              </a:lnSpc>
              <a:buFont typeface="Arial" panose="020B0604020202020204" pitchFamily="34" charset="0"/>
              <a:buChar char="•"/>
            </a:pPr>
            <a:endParaRPr lang="en-US" sz="2000" kern="0" dirty="0">
              <a:solidFill>
                <a:srgbClr val="5E5E5E"/>
              </a:solidFill>
              <a:latin typeface="ITCFranklinGothic LT Pro CnDm"/>
              <a:cs typeface="Arial" panose="020B0604020202020204" pitchFamily="34" charset="0"/>
              <a:sym typeface="Helvetica Neue"/>
            </a:endParaRPr>
          </a:p>
        </p:txBody>
      </p:sp>
      <p:pic>
        <p:nvPicPr>
          <p:cNvPr id="4" name="Afbeelding 3">
            <a:extLst>
              <a:ext uri="{FF2B5EF4-FFF2-40B4-BE49-F238E27FC236}">
                <a16:creationId xmlns:a16="http://schemas.microsoft.com/office/drawing/2014/main" id="{AA93DC34-CE71-9AC6-3FF4-E6FF94E1122D}"/>
              </a:ext>
            </a:extLst>
          </p:cNvPr>
          <p:cNvPicPr>
            <a:picLocks noChangeAspect="1"/>
          </p:cNvPicPr>
          <p:nvPr/>
        </p:nvPicPr>
        <p:blipFill>
          <a:blip r:embed="rId5"/>
          <a:stretch>
            <a:fillRect/>
          </a:stretch>
        </p:blipFill>
        <p:spPr>
          <a:xfrm>
            <a:off x="8856161" y="2428999"/>
            <a:ext cx="2468518" cy="1642686"/>
          </a:xfrm>
          <a:prstGeom prst="rect">
            <a:avLst/>
          </a:prstGeom>
        </p:spPr>
      </p:pic>
      <p:sp>
        <p:nvSpPr>
          <p:cNvPr id="2" name="Slide Number Placeholder 1">
            <a:extLst>
              <a:ext uri="{FF2B5EF4-FFF2-40B4-BE49-F238E27FC236}">
                <a16:creationId xmlns:a16="http://schemas.microsoft.com/office/drawing/2014/main" id="{2FE2EEB4-0416-87A9-D784-B014AFB6F298}"/>
              </a:ext>
            </a:extLst>
          </p:cNvPr>
          <p:cNvSpPr>
            <a:spLocks noGrp="1"/>
          </p:cNvSpPr>
          <p:nvPr>
            <p:ph type="sldNum" sz="quarter" idx="2"/>
          </p:nvPr>
        </p:nvSpPr>
        <p:spPr/>
        <p:txBody>
          <a:bodyPr/>
          <a:lstStyle/>
          <a:p>
            <a:fld id="{86CB4B4D-7CA3-9044-876B-883B54F8677D}" type="slidenum">
              <a:rPr lang="en-GB" smtClean="0"/>
              <a:t>33</a:t>
            </a:fld>
            <a:endParaRPr lang="en-GB"/>
          </a:p>
        </p:txBody>
      </p:sp>
    </p:spTree>
    <p:extLst>
      <p:ext uri="{BB962C8B-B14F-4D97-AF65-F5344CB8AC3E}">
        <p14:creationId xmlns:p14="http://schemas.microsoft.com/office/powerpoint/2010/main" val="5017793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4528-88E6-4DBF-14FF-6009EDC1C6C0}"/>
              </a:ext>
            </a:extLst>
          </p:cNvPr>
          <p:cNvSpPr>
            <a:spLocks noGrp="1"/>
          </p:cNvSpPr>
          <p:nvPr>
            <p:ph type="title"/>
          </p:nvPr>
        </p:nvSpPr>
        <p:spPr/>
        <p:txBody>
          <a:bodyPr/>
          <a:lstStyle/>
          <a:p>
            <a:r>
              <a:rPr lang="en-US" dirty="0"/>
              <a:t>WHO Global action plan/resolution 75.8 activity</a:t>
            </a:r>
            <a:endParaRPr lang="en-GB" dirty="0"/>
          </a:p>
        </p:txBody>
      </p:sp>
      <p:sp>
        <p:nvSpPr>
          <p:cNvPr id="3" name="Text Placeholder 2">
            <a:extLst>
              <a:ext uri="{FF2B5EF4-FFF2-40B4-BE49-F238E27FC236}">
                <a16:creationId xmlns:a16="http://schemas.microsoft.com/office/drawing/2014/main" id="{9694ACD3-212B-840D-9FC3-6CFB0E581885}"/>
              </a:ext>
            </a:extLst>
          </p:cNvPr>
          <p:cNvSpPr>
            <a:spLocks noGrp="1"/>
          </p:cNvSpPr>
          <p:nvPr>
            <p:ph type="body" idx="11"/>
          </p:nvPr>
        </p:nvSpPr>
        <p:spPr/>
        <p:txBody>
          <a:bodyPr/>
          <a:lstStyle/>
          <a:p>
            <a:r>
              <a:rPr lang="en-US" dirty="0"/>
              <a:t>ACT EU Multi-stakeholder Platform Advisory Group meeting</a:t>
            </a:r>
            <a:endParaRPr lang="en-GB" dirty="0"/>
          </a:p>
        </p:txBody>
      </p:sp>
      <p:sp>
        <p:nvSpPr>
          <p:cNvPr id="4" name="Text Placeholder 3">
            <a:extLst>
              <a:ext uri="{FF2B5EF4-FFF2-40B4-BE49-F238E27FC236}">
                <a16:creationId xmlns:a16="http://schemas.microsoft.com/office/drawing/2014/main" id="{AA5054D1-164C-A76C-C2F7-DD66D4D4F4FB}"/>
              </a:ext>
            </a:extLst>
          </p:cNvPr>
          <p:cNvSpPr>
            <a:spLocks noGrp="1"/>
          </p:cNvSpPr>
          <p:nvPr>
            <p:ph type="body" idx="1"/>
          </p:nvPr>
        </p:nvSpPr>
        <p:spPr/>
        <p:txBody>
          <a:bodyPr/>
          <a:lstStyle/>
          <a:p>
            <a:r>
              <a:rPr lang="en-US" dirty="0"/>
              <a:t>26 June 2025</a:t>
            </a:r>
            <a:endParaRPr lang="en-GB" dirty="0"/>
          </a:p>
          <a:p>
            <a:endParaRPr lang="en-GB" dirty="0"/>
          </a:p>
        </p:txBody>
      </p:sp>
      <p:pic>
        <p:nvPicPr>
          <p:cNvPr id="3074" name="Picture 2">
            <a:extLst>
              <a:ext uri="{FF2B5EF4-FFF2-40B4-BE49-F238E27FC236}">
                <a16:creationId xmlns:a16="http://schemas.microsoft.com/office/drawing/2014/main" id="{95BFB5C6-574A-CB61-DACD-92F16D7DD73C}"/>
              </a:ext>
            </a:extLst>
          </p:cNvPr>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l="20355" r="203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62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9CF1-96DE-8628-E022-6007F41A5804}"/>
              </a:ext>
            </a:extLst>
          </p:cNvPr>
          <p:cNvSpPr>
            <a:spLocks noGrp="1"/>
          </p:cNvSpPr>
          <p:nvPr>
            <p:ph type="title"/>
          </p:nvPr>
        </p:nvSpPr>
        <p:spPr>
          <a:xfrm>
            <a:off x="2161115" y="405251"/>
            <a:ext cx="8640235" cy="960000"/>
          </a:xfrm>
        </p:spPr>
        <p:txBody>
          <a:bodyPr/>
          <a:lstStyle/>
          <a:p>
            <a:r>
              <a:rPr lang="en-US"/>
              <a:t>WHO Global action plan/resolution 75.8 activity</a:t>
            </a:r>
            <a:endParaRPr lang="en-US" dirty="0"/>
          </a:p>
        </p:txBody>
      </p:sp>
      <p:sp>
        <p:nvSpPr>
          <p:cNvPr id="3" name="Text Placeholder 2">
            <a:extLst>
              <a:ext uri="{FF2B5EF4-FFF2-40B4-BE49-F238E27FC236}">
                <a16:creationId xmlns:a16="http://schemas.microsoft.com/office/drawing/2014/main" id="{0F04B573-101E-C8B1-BA22-06033E252623}"/>
              </a:ext>
            </a:extLst>
          </p:cNvPr>
          <p:cNvSpPr>
            <a:spLocks noGrp="1"/>
          </p:cNvSpPr>
          <p:nvPr>
            <p:ph type="body" sz="quarter" idx="11"/>
          </p:nvPr>
        </p:nvSpPr>
        <p:spPr>
          <a:xfrm>
            <a:off x="2161115" y="1653118"/>
            <a:ext cx="8640233" cy="4271433"/>
          </a:xfrm>
        </p:spPr>
        <p:txBody>
          <a:bodyPr/>
          <a:lstStyle/>
          <a:p>
            <a:endParaRPr lang="en-US" dirty="0"/>
          </a:p>
          <a:p>
            <a:pPr marL="12599" indent="0">
              <a:buNone/>
            </a:pPr>
            <a:r>
              <a:rPr lang="en-US" dirty="0"/>
              <a:t>For more information, please consult links below: </a:t>
            </a:r>
          </a:p>
          <a:p>
            <a:r>
              <a:rPr lang="en-GB" dirty="0">
                <a:hlinkClick r:id="rId2"/>
              </a:rPr>
              <a:t>Strengthening clinical trials</a:t>
            </a:r>
            <a:endParaRPr lang="en-US" dirty="0"/>
          </a:p>
          <a:p>
            <a:r>
              <a:rPr lang="en-US" dirty="0">
                <a:hlinkClick r:id="rId3"/>
              </a:rPr>
              <a:t>Strengthening clinical trials to provide high-quality evidence on health interventions and to improve research quality and coordination</a:t>
            </a:r>
            <a:endParaRPr lang="en-US" dirty="0">
              <a:hlinkClick r:id="rId4"/>
            </a:endParaRPr>
          </a:p>
          <a:p>
            <a:r>
              <a:rPr lang="en-US" dirty="0">
                <a:hlinkClick r:id="rId4">
                  <a:extLst>
                    <a:ext uri="{A12FA001-AC4F-418D-AE19-62706E023703}">
                      <ahyp:hlinkClr xmlns:ahyp="http://schemas.microsoft.com/office/drawing/2018/hyperlinkcolor" val="tx"/>
                    </a:ext>
                  </a:extLst>
                </a:hlinkClick>
              </a:rPr>
              <a:t>Guidance for best practices for clinical trials</a:t>
            </a:r>
            <a:endParaRPr lang="en-US" dirty="0"/>
          </a:p>
          <a:p>
            <a:r>
              <a:rPr lang="en-US" dirty="0">
                <a:hlinkClick r:id="rId5">
                  <a:extLst>
                    <a:ext uri="{A12FA001-AC4F-418D-AE19-62706E023703}">
                      <ahyp:hlinkClr xmlns:ahyp="http://schemas.microsoft.com/office/drawing/2018/hyperlinkcolor" val="tx"/>
                    </a:ext>
                  </a:extLst>
                </a:hlinkClick>
              </a:rPr>
              <a:t>Global action plan for clinical trial ecosystem strengthening</a:t>
            </a:r>
            <a:endParaRPr lang="en-US" dirty="0"/>
          </a:p>
          <a:p>
            <a:r>
              <a:rPr lang="en-GB" dirty="0">
                <a:hlinkClick r:id="rId6"/>
              </a:rPr>
              <a:t>Global Clinical Trials Forum</a:t>
            </a:r>
            <a:endParaRPr lang="en-US" dirty="0"/>
          </a:p>
          <a:p>
            <a:endParaRPr lang="en-US" dirty="0"/>
          </a:p>
        </p:txBody>
      </p:sp>
      <p:sp>
        <p:nvSpPr>
          <p:cNvPr id="4" name="Slide Number Placeholder 3">
            <a:extLst>
              <a:ext uri="{FF2B5EF4-FFF2-40B4-BE49-F238E27FC236}">
                <a16:creationId xmlns:a16="http://schemas.microsoft.com/office/drawing/2014/main" id="{8BD66B07-B099-C2CE-1397-DD188A6E6221}"/>
              </a:ext>
            </a:extLst>
          </p:cNvPr>
          <p:cNvSpPr>
            <a:spLocks noGrp="1"/>
          </p:cNvSpPr>
          <p:nvPr>
            <p:ph type="sldNum" sz="quarter" idx="4"/>
          </p:nvPr>
        </p:nvSpPr>
        <p:spPr>
          <a:xfrm>
            <a:off x="2161114" y="6308816"/>
            <a:ext cx="404696" cy="288835"/>
          </a:xfrm>
        </p:spPr>
        <p:txBody>
          <a:bodyPr/>
          <a:lstStyle/>
          <a:p>
            <a:fld id="{B99660D1-E428-6645-BE6E-E93CDDDCE128}" type="slidenum">
              <a:rPr lang="en-GB" smtClean="0"/>
              <a:pPr/>
              <a:t>35</a:t>
            </a:fld>
            <a:endParaRPr lang="en-GB"/>
          </a:p>
        </p:txBody>
      </p:sp>
    </p:spTree>
    <p:extLst>
      <p:ext uri="{BB962C8B-B14F-4D97-AF65-F5344CB8AC3E}">
        <p14:creationId xmlns:p14="http://schemas.microsoft.com/office/powerpoint/2010/main" val="2782741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5312-3EE6-1836-5C1E-9680FEF4479E}"/>
              </a:ext>
            </a:extLst>
          </p:cNvPr>
          <p:cNvSpPr>
            <a:spLocks noGrp="1"/>
          </p:cNvSpPr>
          <p:nvPr>
            <p:ph type="title"/>
          </p:nvPr>
        </p:nvSpPr>
        <p:spPr/>
        <p:txBody>
          <a:bodyPr/>
          <a:lstStyle/>
          <a:p>
            <a:r>
              <a:rPr lang="en-US" dirty="0"/>
              <a:t>Lancet series – Clinical Trials in Global Health 2025</a:t>
            </a:r>
            <a:endParaRPr lang="en-GB" dirty="0"/>
          </a:p>
        </p:txBody>
      </p:sp>
      <p:sp>
        <p:nvSpPr>
          <p:cNvPr id="3" name="Text Placeholder 2">
            <a:extLst>
              <a:ext uri="{FF2B5EF4-FFF2-40B4-BE49-F238E27FC236}">
                <a16:creationId xmlns:a16="http://schemas.microsoft.com/office/drawing/2014/main" id="{ECD29C88-CE93-4F47-444D-DC025290E79F}"/>
              </a:ext>
            </a:extLst>
          </p:cNvPr>
          <p:cNvSpPr>
            <a:spLocks noGrp="1"/>
          </p:cNvSpPr>
          <p:nvPr>
            <p:ph type="body" idx="11"/>
          </p:nvPr>
        </p:nvSpPr>
        <p:spPr/>
        <p:txBody>
          <a:bodyPr/>
          <a:lstStyle/>
          <a:p>
            <a:r>
              <a:rPr lang="en-US" dirty="0"/>
              <a:t>ACT EU Multi-stakeholder Platform Advisory Group meeting</a:t>
            </a:r>
            <a:endParaRPr lang="en-GB" dirty="0"/>
          </a:p>
          <a:p>
            <a:endParaRPr lang="en-GB" dirty="0"/>
          </a:p>
        </p:txBody>
      </p:sp>
      <p:sp>
        <p:nvSpPr>
          <p:cNvPr id="4" name="Text Placeholder 3">
            <a:extLst>
              <a:ext uri="{FF2B5EF4-FFF2-40B4-BE49-F238E27FC236}">
                <a16:creationId xmlns:a16="http://schemas.microsoft.com/office/drawing/2014/main" id="{42FA2A20-D86A-D721-643E-59237B11D737}"/>
              </a:ext>
            </a:extLst>
          </p:cNvPr>
          <p:cNvSpPr>
            <a:spLocks noGrp="1"/>
          </p:cNvSpPr>
          <p:nvPr>
            <p:ph type="body" idx="1"/>
          </p:nvPr>
        </p:nvSpPr>
        <p:spPr/>
        <p:txBody>
          <a:bodyPr/>
          <a:lstStyle/>
          <a:p>
            <a:r>
              <a:rPr lang="en-US" dirty="0"/>
              <a:t>26 June 2025</a:t>
            </a:r>
            <a:endParaRPr lang="en-GB" dirty="0"/>
          </a:p>
          <a:p>
            <a:endParaRPr lang="en-GB" dirty="0"/>
          </a:p>
        </p:txBody>
      </p:sp>
      <p:pic>
        <p:nvPicPr>
          <p:cNvPr id="4098" name="Picture 2">
            <a:extLst>
              <a:ext uri="{FF2B5EF4-FFF2-40B4-BE49-F238E27FC236}">
                <a16:creationId xmlns:a16="http://schemas.microsoft.com/office/drawing/2014/main" id="{E5C68548-3316-7360-E3B7-C017856114B1}"/>
              </a:ext>
            </a:extLst>
          </p:cNvPr>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l="21075" r="210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6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E05E-550E-D727-25D0-6E37D4528139}"/>
              </a:ext>
            </a:extLst>
          </p:cNvPr>
          <p:cNvSpPr>
            <a:spLocks noGrp="1"/>
          </p:cNvSpPr>
          <p:nvPr>
            <p:ph type="title"/>
          </p:nvPr>
        </p:nvSpPr>
        <p:spPr>
          <a:xfrm>
            <a:off x="2161115" y="405251"/>
            <a:ext cx="8640235" cy="960000"/>
          </a:xfrm>
        </p:spPr>
        <p:txBody>
          <a:bodyPr/>
          <a:lstStyle/>
          <a:p>
            <a:r>
              <a:rPr lang="en-US" dirty="0"/>
              <a:t>Lancet series – Clinical Trials in Global Health 2025</a:t>
            </a:r>
          </a:p>
        </p:txBody>
      </p:sp>
      <p:sp>
        <p:nvSpPr>
          <p:cNvPr id="3" name="Text Placeholder 2">
            <a:extLst>
              <a:ext uri="{FF2B5EF4-FFF2-40B4-BE49-F238E27FC236}">
                <a16:creationId xmlns:a16="http://schemas.microsoft.com/office/drawing/2014/main" id="{35BF907F-AB01-94C7-CBEA-5350363ACA1B}"/>
              </a:ext>
            </a:extLst>
          </p:cNvPr>
          <p:cNvSpPr>
            <a:spLocks noGrp="1"/>
          </p:cNvSpPr>
          <p:nvPr>
            <p:ph type="body" sz="quarter" idx="11"/>
          </p:nvPr>
        </p:nvSpPr>
        <p:spPr>
          <a:xfrm>
            <a:off x="2161115" y="1653118"/>
            <a:ext cx="8640233" cy="4271433"/>
          </a:xfrm>
        </p:spPr>
        <p:txBody>
          <a:bodyPr/>
          <a:lstStyle/>
          <a:p>
            <a:endParaRPr lang="en-US" dirty="0"/>
          </a:p>
          <a:p>
            <a:pPr marL="12599" indent="0">
              <a:buNone/>
            </a:pPr>
            <a:r>
              <a:rPr lang="en-US" dirty="0"/>
              <a:t>For more information, please consult link below: </a:t>
            </a:r>
          </a:p>
          <a:p>
            <a:r>
              <a:rPr lang="en-US" dirty="0">
                <a:hlinkClick r:id="rId2"/>
              </a:rPr>
              <a:t>Clinical Trials in Global Health 2025</a:t>
            </a:r>
            <a:endParaRPr lang="en-US" dirty="0"/>
          </a:p>
          <a:p>
            <a:pPr marL="12599" indent="0">
              <a:buNone/>
            </a:pPr>
            <a:endParaRPr lang="en-US" dirty="0"/>
          </a:p>
        </p:txBody>
      </p:sp>
      <p:sp>
        <p:nvSpPr>
          <p:cNvPr id="4" name="Slide Number Placeholder 3">
            <a:extLst>
              <a:ext uri="{FF2B5EF4-FFF2-40B4-BE49-F238E27FC236}">
                <a16:creationId xmlns:a16="http://schemas.microsoft.com/office/drawing/2014/main" id="{B5DC2761-6780-AC6B-DCFD-74E7B99B3413}"/>
              </a:ext>
            </a:extLst>
          </p:cNvPr>
          <p:cNvSpPr>
            <a:spLocks noGrp="1"/>
          </p:cNvSpPr>
          <p:nvPr>
            <p:ph type="sldNum" sz="quarter" idx="4"/>
          </p:nvPr>
        </p:nvSpPr>
        <p:spPr>
          <a:xfrm>
            <a:off x="2161114" y="6308816"/>
            <a:ext cx="404696" cy="288835"/>
          </a:xfrm>
        </p:spPr>
        <p:txBody>
          <a:bodyPr/>
          <a:lstStyle/>
          <a:p>
            <a:fld id="{B99660D1-E428-6645-BE6E-E93CDDDCE128}" type="slidenum">
              <a:rPr lang="en-GB" smtClean="0"/>
              <a:pPr/>
              <a:t>37</a:t>
            </a:fld>
            <a:endParaRPr lang="en-GB"/>
          </a:p>
        </p:txBody>
      </p:sp>
    </p:spTree>
    <p:extLst>
      <p:ext uri="{BB962C8B-B14F-4D97-AF65-F5344CB8AC3E}">
        <p14:creationId xmlns:p14="http://schemas.microsoft.com/office/powerpoint/2010/main" val="2211286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5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0432-1DFC-5A18-F3D9-A59E5C7A2686}"/>
              </a:ext>
            </a:extLst>
          </p:cNvPr>
          <p:cNvSpPr>
            <a:spLocks noGrp="1"/>
          </p:cNvSpPr>
          <p:nvPr>
            <p:ph type="title"/>
          </p:nvPr>
        </p:nvSpPr>
        <p:spPr>
          <a:xfrm>
            <a:off x="1353036" y="-222072"/>
            <a:ext cx="8640235" cy="960000"/>
          </a:xfrm>
        </p:spPr>
        <p:txBody>
          <a:bodyPr/>
          <a:lstStyle/>
          <a:p>
            <a:r>
              <a:rPr lang="en-GB" dirty="0">
                <a:solidFill>
                  <a:schemeClr val="accent1"/>
                </a:solidFill>
              </a:rPr>
              <a:t>ACT EU WORKPLAN</a:t>
            </a:r>
            <a:endParaRPr lang="en-NL" dirty="0">
              <a:solidFill>
                <a:schemeClr val="accent1"/>
              </a:solidFill>
            </a:endParaRPr>
          </a:p>
        </p:txBody>
      </p:sp>
      <p:sp>
        <p:nvSpPr>
          <p:cNvPr id="6" name="Text Placeholder 5">
            <a:extLst>
              <a:ext uri="{FF2B5EF4-FFF2-40B4-BE49-F238E27FC236}">
                <a16:creationId xmlns:a16="http://schemas.microsoft.com/office/drawing/2014/main" id="{073D4EE1-C2FE-5CC4-EA04-5D7E619DFC48}"/>
              </a:ext>
            </a:extLst>
          </p:cNvPr>
          <p:cNvSpPr>
            <a:spLocks noGrp="1"/>
          </p:cNvSpPr>
          <p:nvPr>
            <p:ph type="body" sz="quarter" idx="11"/>
          </p:nvPr>
        </p:nvSpPr>
        <p:spPr>
          <a:xfrm>
            <a:off x="1469994" y="908836"/>
            <a:ext cx="8992440" cy="5321841"/>
          </a:xfrm>
        </p:spPr>
        <p:txBody>
          <a:bodyPr/>
          <a:lstStyle/>
          <a:p>
            <a:r>
              <a:rPr lang="en-GB" dirty="0"/>
              <a:t>Progress on CTR implementation:</a:t>
            </a:r>
          </a:p>
          <a:p>
            <a:pPr lvl="1">
              <a:buFont typeface="Courier New" panose="02070309020205020404" pitchFamily="49" charset="0"/>
              <a:buChar char="o"/>
            </a:pPr>
            <a:r>
              <a:rPr lang="en-GB" dirty="0"/>
              <a:t>Examples of problematic RFI being assessed with MSs</a:t>
            </a:r>
          </a:p>
          <a:p>
            <a:pPr lvl="1">
              <a:buFont typeface="Courier New" panose="02070309020205020404" pitchFamily="49" charset="0"/>
              <a:buChar char="o"/>
            </a:pPr>
            <a:r>
              <a:rPr lang="en-GB" dirty="0"/>
              <a:t>Collection of most frequent RFI raised following consultation with the CTAG</a:t>
            </a:r>
          </a:p>
          <a:p>
            <a:pPr lvl="1">
              <a:buFont typeface="Courier New" panose="02070309020205020404" pitchFamily="49" charset="0"/>
              <a:buChar char="o"/>
            </a:pPr>
            <a:r>
              <a:rPr lang="en-GB" dirty="0">
                <a:hlinkClick r:id="rId2"/>
              </a:rPr>
              <a:t>January- March KPI report </a:t>
            </a:r>
            <a:r>
              <a:rPr lang="en-GB" dirty="0"/>
              <a:t>published in April, 3 year-KPI report under development</a:t>
            </a:r>
          </a:p>
          <a:p>
            <a:pPr lvl="1">
              <a:buFont typeface="Courier New" panose="02070309020205020404" pitchFamily="49" charset="0"/>
              <a:buChar char="o"/>
            </a:pPr>
            <a:r>
              <a:rPr lang="en-GB" dirty="0"/>
              <a:t>Revision of CTR/CTIS training material with new sponsor handbook (to be finalised in July)</a:t>
            </a:r>
          </a:p>
          <a:p>
            <a:r>
              <a:rPr lang="en-GB" dirty="0"/>
              <a:t>Support to non commercial sponsors:</a:t>
            </a:r>
          </a:p>
          <a:p>
            <a:pPr lvl="1">
              <a:buFont typeface="Courier New" panose="02070309020205020404" pitchFamily="49" charset="0"/>
              <a:buChar char="o"/>
            </a:pPr>
            <a:r>
              <a:rPr lang="en-GB" dirty="0"/>
              <a:t>1,500 tickets addressed with the Regulatory helpdesk</a:t>
            </a:r>
          </a:p>
          <a:p>
            <a:pPr lvl="1">
              <a:buFont typeface="Courier New" panose="02070309020205020404" pitchFamily="49" charset="0"/>
              <a:buChar char="o"/>
            </a:pPr>
            <a:r>
              <a:rPr lang="en-GB" dirty="0"/>
              <a:t>Dedicated webinar to support academic networks in the MSs</a:t>
            </a:r>
          </a:p>
          <a:p>
            <a:pPr marL="228594" lvl="1">
              <a:buFont typeface="Arial" panose="020B0604020202020204" pitchFamily="34" charset="0"/>
              <a:buChar char="•"/>
            </a:pPr>
            <a:r>
              <a:rPr lang="en-GB" sz="1600" dirty="0"/>
              <a:t>Methodologies: </a:t>
            </a:r>
          </a:p>
          <a:p>
            <a:pPr lvl="1">
              <a:buFont typeface="Courier New" panose="02070309020205020404" pitchFamily="49" charset="0"/>
              <a:buChar char="o"/>
            </a:pPr>
            <a:r>
              <a:rPr lang="en-GB" dirty="0"/>
              <a:t>Workshop on Bayesian Statistics 17 June (hybrid)</a:t>
            </a:r>
          </a:p>
          <a:p>
            <a:pPr lvl="1">
              <a:buFont typeface="Courier New" panose="02070309020205020404" pitchFamily="49" charset="0"/>
              <a:buChar char="o"/>
            </a:pPr>
            <a:r>
              <a:rPr lang="en-GB" dirty="0"/>
              <a:t>Workshop on clinical assessors 14 /15 July (EMRN* only) serve as the basis for the multistakeholder workshop to be organised with Enpr-EMA in Q4 2025/ Q1 2026</a:t>
            </a:r>
          </a:p>
          <a:p>
            <a:pPr lvl="1">
              <a:buFont typeface="Courier New" panose="02070309020205020404" pitchFamily="49" charset="0"/>
              <a:buChar char="o"/>
            </a:pPr>
            <a:r>
              <a:rPr lang="en-GB" dirty="0"/>
              <a:t>Workshop on risk-based approaches under preparation, </a:t>
            </a:r>
            <a:r>
              <a:rPr lang="en-GB" i="1" dirty="0"/>
              <a:t>date TBC</a:t>
            </a:r>
          </a:p>
          <a:p>
            <a:pPr lvl="1">
              <a:buFont typeface="Courier New" panose="02070309020205020404" pitchFamily="49" charset="0"/>
              <a:buChar char="o"/>
            </a:pPr>
            <a:r>
              <a:rPr lang="en-GB" dirty="0"/>
              <a:t>Roadmap collecting all CTCG/MWP guidance under development, is being finalised </a:t>
            </a:r>
          </a:p>
          <a:p>
            <a:pPr lvl="1">
              <a:buFont typeface="Courier New" panose="02070309020205020404" pitchFamily="49" charset="0"/>
              <a:buChar char="o"/>
            </a:pPr>
            <a:r>
              <a:rPr lang="en-GB" dirty="0"/>
              <a:t>Best practice on guidance development is being finalised (for EMRN only)</a:t>
            </a:r>
          </a:p>
          <a:p>
            <a:pPr marL="469788" lvl="1" indent="0">
              <a:buNone/>
            </a:pPr>
            <a:r>
              <a:rPr lang="en-GB" i="1" dirty="0"/>
              <a:t>*EMRN: European Medicines Regulatory Network</a:t>
            </a:r>
          </a:p>
          <a:p>
            <a:pPr marL="12599" lvl="1" indent="0">
              <a:buNone/>
            </a:pPr>
            <a:endParaRPr lang="en-GB" sz="1600" dirty="0"/>
          </a:p>
          <a:p>
            <a:endParaRPr lang="en-GB" dirty="0"/>
          </a:p>
        </p:txBody>
      </p:sp>
      <p:sp>
        <p:nvSpPr>
          <p:cNvPr id="3" name="Slide Number Placeholder 2">
            <a:extLst>
              <a:ext uri="{FF2B5EF4-FFF2-40B4-BE49-F238E27FC236}">
                <a16:creationId xmlns:a16="http://schemas.microsoft.com/office/drawing/2014/main" id="{08CFF7E4-AE67-3005-DB37-416BBE4EAE60}"/>
              </a:ext>
            </a:extLst>
          </p:cNvPr>
          <p:cNvSpPr>
            <a:spLocks noGrp="1"/>
          </p:cNvSpPr>
          <p:nvPr>
            <p:ph type="sldNum" sz="quarter" idx="4"/>
          </p:nvPr>
        </p:nvSpPr>
        <p:spPr/>
        <p:txBody>
          <a:bodyPr/>
          <a:lstStyle/>
          <a:p>
            <a:fld id="{B99660D1-E428-6645-BE6E-E93CDDDCE128}" type="slidenum">
              <a:rPr lang="en-GB" smtClean="0"/>
              <a:pPr/>
              <a:t>4</a:t>
            </a:fld>
            <a:endParaRPr lang="en-GB"/>
          </a:p>
        </p:txBody>
      </p:sp>
    </p:spTree>
    <p:extLst>
      <p:ext uri="{BB962C8B-B14F-4D97-AF65-F5344CB8AC3E}">
        <p14:creationId xmlns:p14="http://schemas.microsoft.com/office/powerpoint/2010/main" val="511805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84AF-DFFF-2603-F4E1-B6CB368E11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59654-7B3F-5F72-3883-FE125DC7C4BE}"/>
              </a:ext>
            </a:extLst>
          </p:cNvPr>
          <p:cNvSpPr>
            <a:spLocks noGrp="1"/>
          </p:cNvSpPr>
          <p:nvPr>
            <p:ph type="title"/>
          </p:nvPr>
        </p:nvSpPr>
        <p:spPr>
          <a:xfrm>
            <a:off x="1597587" y="75640"/>
            <a:ext cx="8640235" cy="960000"/>
          </a:xfrm>
        </p:spPr>
        <p:txBody>
          <a:bodyPr/>
          <a:lstStyle/>
          <a:p>
            <a:r>
              <a:rPr lang="en-GB" dirty="0">
                <a:solidFill>
                  <a:schemeClr val="accent1"/>
                </a:solidFill>
              </a:rPr>
              <a:t>ACT EU WORKPLAN</a:t>
            </a:r>
            <a:endParaRPr lang="en-NL" dirty="0">
              <a:solidFill>
                <a:schemeClr val="accent1"/>
              </a:solidFill>
            </a:endParaRPr>
          </a:p>
        </p:txBody>
      </p:sp>
      <p:sp>
        <p:nvSpPr>
          <p:cNvPr id="6" name="Text Placeholder 5">
            <a:extLst>
              <a:ext uri="{FF2B5EF4-FFF2-40B4-BE49-F238E27FC236}">
                <a16:creationId xmlns:a16="http://schemas.microsoft.com/office/drawing/2014/main" id="{BAA18995-2273-FCD3-79A0-33F342E834A7}"/>
              </a:ext>
            </a:extLst>
          </p:cNvPr>
          <p:cNvSpPr>
            <a:spLocks noGrp="1"/>
          </p:cNvSpPr>
          <p:nvPr>
            <p:ph type="body" sz="quarter" idx="11"/>
          </p:nvPr>
        </p:nvSpPr>
        <p:spPr>
          <a:xfrm>
            <a:off x="1491260" y="1153387"/>
            <a:ext cx="8992440" cy="4928435"/>
          </a:xfrm>
        </p:spPr>
        <p:txBody>
          <a:bodyPr/>
          <a:lstStyle/>
          <a:p>
            <a:pPr marL="298349" lvl="1" indent="-285750">
              <a:buFont typeface="Arial" panose="020B0604020202020204" pitchFamily="34" charset="0"/>
              <a:buChar char="•"/>
            </a:pPr>
            <a:r>
              <a:rPr lang="en-GB" sz="1600" dirty="0"/>
              <a:t>Consolidated advice on clinical trials pilots, initiative ongoing:</a:t>
            </a:r>
          </a:p>
          <a:p>
            <a:pPr lvl="1">
              <a:buFont typeface="Courier New" panose="02070309020205020404" pitchFamily="49" charset="0"/>
              <a:buChar char="o"/>
            </a:pPr>
            <a:r>
              <a:rPr lang="en-GB" dirty="0"/>
              <a:t>8 applications SAWP/CTCG</a:t>
            </a:r>
          </a:p>
          <a:p>
            <a:pPr lvl="1">
              <a:buFont typeface="Courier New" panose="02070309020205020404" pitchFamily="49" charset="0"/>
              <a:buChar char="o"/>
            </a:pPr>
            <a:r>
              <a:rPr lang="en-GB" dirty="0"/>
              <a:t>14 pre-CTA</a:t>
            </a:r>
          </a:p>
          <a:p>
            <a:pPr marL="228594" lvl="1">
              <a:buFont typeface="Arial" panose="020B0604020202020204" pitchFamily="34" charset="0"/>
              <a:buChar char="•"/>
            </a:pPr>
            <a:r>
              <a:rPr lang="en-GB" sz="1600" dirty="0"/>
              <a:t>Clinical Trials analytics:</a:t>
            </a:r>
          </a:p>
          <a:p>
            <a:pPr lvl="1">
              <a:buFont typeface="Courier New" panose="02070309020205020404" pitchFamily="49" charset="0"/>
              <a:buChar char="o"/>
            </a:pPr>
            <a:r>
              <a:rPr lang="en-GB" dirty="0">
                <a:hlinkClick r:id="rId2"/>
              </a:rPr>
              <a:t>Trial Map </a:t>
            </a:r>
            <a:r>
              <a:rPr lang="en-GB" dirty="0"/>
              <a:t>communication expanded with initiatives at national level and in local languages to raise awareness on the map and increase findability of trial sites</a:t>
            </a:r>
          </a:p>
          <a:p>
            <a:pPr lvl="1">
              <a:buFont typeface="Courier New" panose="02070309020205020404" pitchFamily="49" charset="0"/>
              <a:buChar char="o"/>
            </a:pPr>
            <a:r>
              <a:rPr lang="en-GB" dirty="0"/>
              <a:t>Paper on research priorities under development</a:t>
            </a:r>
          </a:p>
          <a:p>
            <a:pPr marL="228594" lvl="1">
              <a:buFont typeface="Arial" panose="020B0604020202020204" pitchFamily="34" charset="0"/>
              <a:buChar char="•"/>
            </a:pPr>
            <a:r>
              <a:rPr lang="en-GB" sz="1600" dirty="0"/>
              <a:t>Training </a:t>
            </a:r>
          </a:p>
          <a:p>
            <a:pPr lvl="1">
              <a:buFont typeface="Courier New" panose="02070309020205020404" pitchFamily="49" charset="0"/>
              <a:buChar char="o"/>
            </a:pPr>
            <a:r>
              <a:rPr lang="en-GB" dirty="0"/>
              <a:t>Training needs for academia and SME survey report soon to be published</a:t>
            </a:r>
          </a:p>
          <a:p>
            <a:pPr lvl="1">
              <a:buFont typeface="Courier New" panose="02070309020205020404" pitchFamily="49" charset="0"/>
              <a:buChar char="o"/>
            </a:pPr>
            <a:r>
              <a:rPr lang="en-GB" dirty="0"/>
              <a:t>Next step &gt; signposting of existing initiatives to increase findability of the information</a:t>
            </a:r>
          </a:p>
          <a:p>
            <a:pPr lvl="1">
              <a:buFont typeface="Courier New" panose="02070309020205020404" pitchFamily="49" charset="0"/>
              <a:buChar char="o"/>
            </a:pPr>
            <a:r>
              <a:rPr lang="en-GB" dirty="0"/>
              <a:t>Deliver under ACT EU training on prioritised topics </a:t>
            </a:r>
          </a:p>
          <a:p>
            <a:pPr marL="228594" lvl="1">
              <a:buFont typeface="Arial" panose="020B0604020202020204" pitchFamily="34" charset="0"/>
              <a:buChar char="•"/>
            </a:pPr>
            <a:r>
              <a:rPr lang="en-GB" sz="1600" dirty="0"/>
              <a:t>ICH E6 R3 training </a:t>
            </a:r>
          </a:p>
          <a:p>
            <a:pPr lvl="1">
              <a:buFont typeface="Courier New" panose="02070309020205020404" pitchFamily="49" charset="0"/>
              <a:buChar char="o"/>
            </a:pPr>
            <a:r>
              <a:rPr lang="en-GB" dirty="0"/>
              <a:t>Extensive (online) training material being prepared at ICH level</a:t>
            </a:r>
          </a:p>
          <a:p>
            <a:endParaRPr lang="en-GB" dirty="0"/>
          </a:p>
        </p:txBody>
      </p:sp>
      <p:sp>
        <p:nvSpPr>
          <p:cNvPr id="4" name="Slide Number Placeholder 3">
            <a:extLst>
              <a:ext uri="{FF2B5EF4-FFF2-40B4-BE49-F238E27FC236}">
                <a16:creationId xmlns:a16="http://schemas.microsoft.com/office/drawing/2014/main" id="{BE6E3025-45C5-A2DE-F404-D20BD96AA540}"/>
              </a:ext>
            </a:extLst>
          </p:cNvPr>
          <p:cNvSpPr>
            <a:spLocks noGrp="1"/>
          </p:cNvSpPr>
          <p:nvPr>
            <p:ph type="sldNum" sz="quarter" idx="4"/>
          </p:nvPr>
        </p:nvSpPr>
        <p:spPr/>
        <p:txBody>
          <a:bodyPr/>
          <a:lstStyle/>
          <a:p>
            <a:fld id="{B99660D1-E428-6645-BE6E-E93CDDDCE128}" type="slidenum">
              <a:rPr lang="en-GB" smtClean="0"/>
              <a:pPr/>
              <a:t>5</a:t>
            </a:fld>
            <a:endParaRPr lang="en-GB"/>
          </a:p>
        </p:txBody>
      </p:sp>
    </p:spTree>
    <p:extLst>
      <p:ext uri="{BB962C8B-B14F-4D97-AF65-F5344CB8AC3E}">
        <p14:creationId xmlns:p14="http://schemas.microsoft.com/office/powerpoint/2010/main" val="3100860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A57E-C2A4-286E-E418-C9FB81E3A940}"/>
              </a:ext>
            </a:extLst>
          </p:cNvPr>
          <p:cNvSpPr>
            <a:spLocks noGrp="1"/>
          </p:cNvSpPr>
          <p:nvPr>
            <p:ph type="title"/>
          </p:nvPr>
        </p:nvSpPr>
        <p:spPr/>
        <p:txBody>
          <a:bodyPr/>
          <a:lstStyle/>
          <a:p>
            <a:r>
              <a:rPr lang="en-US" dirty="0"/>
              <a:t>Monitoring of the clinical trials environment</a:t>
            </a:r>
            <a:endParaRPr lang="en-GB" dirty="0"/>
          </a:p>
        </p:txBody>
      </p:sp>
      <p:sp>
        <p:nvSpPr>
          <p:cNvPr id="3" name="Text Placeholder 2">
            <a:extLst>
              <a:ext uri="{FF2B5EF4-FFF2-40B4-BE49-F238E27FC236}">
                <a16:creationId xmlns:a16="http://schemas.microsoft.com/office/drawing/2014/main" id="{9CBAD5EE-9390-BED5-10CB-659DFA82BD11}"/>
              </a:ext>
            </a:extLst>
          </p:cNvPr>
          <p:cNvSpPr>
            <a:spLocks noGrp="1"/>
          </p:cNvSpPr>
          <p:nvPr>
            <p:ph type="body" idx="11"/>
          </p:nvPr>
        </p:nvSpPr>
        <p:spPr/>
        <p:txBody>
          <a:bodyPr/>
          <a:lstStyle/>
          <a:p>
            <a:r>
              <a:rPr lang="en-US" dirty="0"/>
              <a:t>ACT EU Multi-stakeholder Platform Advisory Group meeting</a:t>
            </a:r>
            <a:endParaRPr lang="en-GB" dirty="0"/>
          </a:p>
        </p:txBody>
      </p:sp>
      <p:sp>
        <p:nvSpPr>
          <p:cNvPr id="4" name="Text Placeholder 3">
            <a:extLst>
              <a:ext uri="{FF2B5EF4-FFF2-40B4-BE49-F238E27FC236}">
                <a16:creationId xmlns:a16="http://schemas.microsoft.com/office/drawing/2014/main" id="{1EBF144C-E471-0F84-62BE-55AA2C9FA98D}"/>
              </a:ext>
            </a:extLst>
          </p:cNvPr>
          <p:cNvSpPr>
            <a:spLocks noGrp="1"/>
          </p:cNvSpPr>
          <p:nvPr>
            <p:ph type="body" idx="1"/>
          </p:nvPr>
        </p:nvSpPr>
        <p:spPr/>
        <p:txBody>
          <a:bodyPr/>
          <a:lstStyle/>
          <a:p>
            <a:r>
              <a:rPr lang="en-US" dirty="0"/>
              <a:t>26 June 2025</a:t>
            </a:r>
            <a:endParaRPr lang="en-GB" dirty="0"/>
          </a:p>
          <a:p>
            <a:endParaRPr lang="en-GB" dirty="0"/>
          </a:p>
        </p:txBody>
      </p:sp>
      <p:pic>
        <p:nvPicPr>
          <p:cNvPr id="2052" name="Picture 4">
            <a:extLst>
              <a:ext uri="{FF2B5EF4-FFF2-40B4-BE49-F238E27FC236}">
                <a16:creationId xmlns:a16="http://schemas.microsoft.com/office/drawing/2014/main" id="{01278569-3820-DE39-5B29-E119E1656212}"/>
              </a:ext>
            </a:extLst>
          </p:cNvPr>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l="20370" r="203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49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C90D7-BB6B-FCED-7E53-119CF0343A2E}"/>
              </a:ext>
            </a:extLst>
          </p:cNvPr>
          <p:cNvSpPr>
            <a:spLocks noGrp="1"/>
          </p:cNvSpPr>
          <p:nvPr>
            <p:ph type="title"/>
          </p:nvPr>
        </p:nvSpPr>
        <p:spPr/>
        <p:txBody>
          <a:bodyPr/>
          <a:lstStyle/>
          <a:p>
            <a:r>
              <a:rPr lang="en-GB"/>
              <a:t>Benefits of an improved CT environment</a:t>
            </a:r>
            <a:endParaRPr lang="en-NL"/>
          </a:p>
        </p:txBody>
      </p:sp>
      <p:sp>
        <p:nvSpPr>
          <p:cNvPr id="4" name="Slide Number Placeholder 3">
            <a:extLst>
              <a:ext uri="{FF2B5EF4-FFF2-40B4-BE49-F238E27FC236}">
                <a16:creationId xmlns:a16="http://schemas.microsoft.com/office/drawing/2014/main" id="{5376D0FA-84B5-14D6-87D3-22EA1CCC2B01}"/>
              </a:ext>
            </a:extLst>
          </p:cNvPr>
          <p:cNvSpPr>
            <a:spLocks noGrp="1"/>
          </p:cNvSpPr>
          <p:nvPr>
            <p:ph type="sldNum" sz="quarter" idx="4"/>
          </p:nvPr>
        </p:nvSpPr>
        <p:spPr/>
        <p:txBody>
          <a:bodyPr/>
          <a:lstStyle/>
          <a:p>
            <a:fld id="{B99660D1-E428-6645-BE6E-E93CDDDCE128}" type="slidenum">
              <a:rPr lang="en-GB" smtClean="0"/>
              <a:pPr/>
              <a:t>7</a:t>
            </a:fld>
            <a:endParaRPr lang="en-GB"/>
          </a:p>
        </p:txBody>
      </p:sp>
      <p:pic>
        <p:nvPicPr>
          <p:cNvPr id="6" name="Picture 5" descr="A close-up of several text boxes&#10;&#10;AI-generated content may be incorrect.">
            <a:extLst>
              <a:ext uri="{FF2B5EF4-FFF2-40B4-BE49-F238E27FC236}">
                <a16:creationId xmlns:a16="http://schemas.microsoft.com/office/drawing/2014/main" id="{AFC87961-0B8D-7F44-6486-505B94858217}"/>
              </a:ext>
            </a:extLst>
          </p:cNvPr>
          <p:cNvPicPr>
            <a:picLocks noChangeAspect="1"/>
          </p:cNvPicPr>
          <p:nvPr/>
        </p:nvPicPr>
        <p:blipFill>
          <a:blip r:embed="rId2"/>
          <a:stretch>
            <a:fillRect/>
          </a:stretch>
        </p:blipFill>
        <p:spPr>
          <a:xfrm>
            <a:off x="1549146" y="1704274"/>
            <a:ext cx="10165602" cy="4152796"/>
          </a:xfrm>
          <a:prstGeom prst="rect">
            <a:avLst/>
          </a:prstGeom>
        </p:spPr>
      </p:pic>
    </p:spTree>
    <p:extLst>
      <p:ext uri="{BB962C8B-B14F-4D97-AF65-F5344CB8AC3E}">
        <p14:creationId xmlns:p14="http://schemas.microsoft.com/office/powerpoint/2010/main" val="2898296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8F6792-F800-C577-AE46-0B9A3541E1CA}"/>
              </a:ext>
            </a:extLst>
          </p:cNvPr>
          <p:cNvSpPr>
            <a:spLocks noGrp="1"/>
          </p:cNvSpPr>
          <p:nvPr>
            <p:ph type="sldNum" sz="quarter" idx="4"/>
          </p:nvPr>
        </p:nvSpPr>
        <p:spPr/>
        <p:txBody>
          <a:bodyPr/>
          <a:lstStyle/>
          <a:p>
            <a:fld id="{B99660D1-E428-6645-BE6E-E93CDDDCE128}" type="slidenum">
              <a:rPr lang="en-GB" smtClean="0"/>
              <a:pPr/>
              <a:t>8</a:t>
            </a:fld>
            <a:endParaRPr lang="en-GB"/>
          </a:p>
        </p:txBody>
      </p:sp>
      <p:sp>
        <p:nvSpPr>
          <p:cNvPr id="3" name="Content Placeholder 4">
            <a:extLst>
              <a:ext uri="{FF2B5EF4-FFF2-40B4-BE49-F238E27FC236}">
                <a16:creationId xmlns:a16="http://schemas.microsoft.com/office/drawing/2014/main" id="{8EF0EE0A-B146-7E4A-770F-597901BB5862}"/>
              </a:ext>
            </a:extLst>
          </p:cNvPr>
          <p:cNvSpPr txBox="1">
            <a:spLocks/>
          </p:cNvSpPr>
          <p:nvPr/>
        </p:nvSpPr>
        <p:spPr>
          <a:xfrm>
            <a:off x="1928285" y="1653118"/>
            <a:ext cx="8302835" cy="4271433"/>
          </a:xfrm>
          <a:prstGeom prst="rect">
            <a:avLst/>
          </a:prstGeom>
        </p:spPr>
        <p:txBody>
          <a:bodyPr/>
          <a:lstStyle>
            <a:lvl1pPr marL="228594" indent="-215995" algn="l" defTabSz="914377" rtl="0" eaLnBrk="1" latinLnBrk="0" hangingPunct="1">
              <a:lnSpc>
                <a:spcPct val="110000"/>
              </a:lnSpc>
              <a:spcBef>
                <a:spcPts val="0"/>
              </a:spcBef>
              <a:spcAft>
                <a:spcPts val="1200"/>
              </a:spcAft>
              <a:buFont typeface="Arial" panose="020B0604020202020204" pitchFamily="34" charset="0"/>
              <a:buChar char="•"/>
              <a:defRPr sz="1600" b="0" i="0" kern="1200">
                <a:solidFill>
                  <a:schemeClr val="tx1"/>
                </a:solidFill>
                <a:latin typeface="+mn-lt"/>
                <a:ea typeface="+mn-ea"/>
                <a:cs typeface="+mn-cs"/>
              </a:defRPr>
            </a:lvl1pPr>
            <a:lvl2pPr marL="685783" indent="-215995" algn="l" defTabSz="914377" rtl="0" eaLnBrk="1" latinLnBrk="0" hangingPunct="1">
              <a:lnSpc>
                <a:spcPct val="110000"/>
              </a:lnSpc>
              <a:spcBef>
                <a:spcPts val="0"/>
              </a:spcBef>
              <a:spcAft>
                <a:spcPts val="1200"/>
              </a:spcAft>
              <a:buFont typeface="Verdana Pro" panose="020B0604030504040204" pitchFamily="34" charset="0"/>
              <a:buChar char="◦"/>
              <a:defRPr sz="1400" b="0" i="0" kern="1200">
                <a:solidFill>
                  <a:schemeClr val="tx1"/>
                </a:solidFill>
                <a:latin typeface="+mn-lt"/>
                <a:ea typeface="+mn-ea"/>
                <a:cs typeface="+mn-cs"/>
              </a:defRPr>
            </a:lvl2pPr>
            <a:lvl3pPr marL="1142971" indent="-215995" algn="l" defTabSz="914377" rtl="0" eaLnBrk="1" latinLnBrk="0" hangingPunct="1">
              <a:lnSpc>
                <a:spcPct val="110000"/>
              </a:lnSpc>
              <a:spcBef>
                <a:spcPts val="0"/>
              </a:spcBef>
              <a:spcAft>
                <a:spcPts val="1200"/>
              </a:spcAft>
              <a:buFont typeface="Verdana Pro" panose="020B0604030504040204" pitchFamily="34" charset="0"/>
              <a:buChar char="–"/>
              <a:defRPr sz="1400" b="0" i="0" kern="1200">
                <a:solidFill>
                  <a:schemeClr val="tx1"/>
                </a:solidFill>
                <a:latin typeface="+mn-lt"/>
                <a:ea typeface="+mn-ea"/>
                <a:cs typeface="+mn-cs"/>
              </a:defRPr>
            </a:lvl3pPr>
            <a:lvl4pPr marL="1600160" indent="-215995" algn="l" defTabSz="914377" rtl="0" eaLnBrk="1" latinLnBrk="0" hangingPunct="1">
              <a:lnSpc>
                <a:spcPct val="110000"/>
              </a:lnSpc>
              <a:spcBef>
                <a:spcPts val="500"/>
              </a:spcBef>
              <a:spcAft>
                <a:spcPts val="1200"/>
              </a:spcAft>
              <a:buFont typeface="Verdana Pro" panose="020B0604030504040204" pitchFamily="34" charset="0"/>
              <a:buChar char="–"/>
              <a:defRPr sz="1400" b="0" i="0" kern="1200">
                <a:solidFill>
                  <a:schemeClr val="tx1"/>
                </a:solidFill>
                <a:latin typeface="+mn-lt"/>
                <a:ea typeface="+mn-ea"/>
                <a:cs typeface="+mn-cs"/>
              </a:defRPr>
            </a:lvl4pPr>
            <a:lvl5pPr marL="2057349" indent="-215995" algn="l" defTabSz="914377" rtl="0" eaLnBrk="1" latinLnBrk="0" hangingPunct="1">
              <a:lnSpc>
                <a:spcPct val="110000"/>
              </a:lnSpc>
              <a:spcBef>
                <a:spcPts val="500"/>
              </a:spcBef>
              <a:spcAft>
                <a:spcPts val="1200"/>
              </a:spcAft>
              <a:buSzPct val="100000"/>
              <a:buFont typeface="Verdana Pro" panose="020B060403050404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A6FFD"/>
                </a:solidFill>
              </a:rPr>
              <a:t>Key performance indicator for </a:t>
            </a:r>
            <a:r>
              <a:rPr lang="en-GB" b="1" u="sng" dirty="0">
                <a:solidFill>
                  <a:srgbClr val="0A6FFD"/>
                </a:solidFill>
              </a:rPr>
              <a:t>attractiveness</a:t>
            </a:r>
            <a:r>
              <a:rPr lang="en-GB" b="1" dirty="0">
                <a:solidFill>
                  <a:srgbClr val="0A6FFD"/>
                </a:solidFill>
              </a:rPr>
              <a:t>:</a:t>
            </a:r>
            <a:r>
              <a:rPr lang="en-GB" dirty="0"/>
              <a:t> </a:t>
            </a:r>
          </a:p>
          <a:p>
            <a:pPr marL="285750" indent="-285750"/>
            <a:r>
              <a:rPr lang="en-GB" dirty="0"/>
              <a:t>Number of authorised</a:t>
            </a:r>
            <a:r>
              <a:rPr lang="en-GB" b="1" dirty="0"/>
              <a:t> </a:t>
            </a:r>
            <a:r>
              <a:rPr lang="en-GB" dirty="0"/>
              <a:t>multinational clinical trials in the EU</a:t>
            </a:r>
          </a:p>
          <a:p>
            <a:pPr marL="0" indent="0">
              <a:buFont typeface="Arial" panose="020B0604020202020204" pitchFamily="34" charset="0"/>
              <a:buNone/>
            </a:pPr>
            <a:endParaRPr lang="en-GB" dirty="0"/>
          </a:p>
          <a:p>
            <a:pPr marL="0" marR="0" lvl="0" indent="0" algn="l" defTabSz="914377" rtl="0" eaLnBrk="1" fontAlgn="auto" latinLnBrk="0" hangingPunct="1">
              <a:lnSpc>
                <a:spcPct val="100000"/>
              </a:lnSpc>
              <a:spcBef>
                <a:spcPts val="0"/>
              </a:spcBef>
              <a:spcAft>
                <a:spcPts val="600"/>
              </a:spcAft>
              <a:buClrTx/>
              <a:buSzTx/>
              <a:buFontTx/>
              <a:buNone/>
              <a:tabLst/>
              <a:defRPr/>
            </a:pPr>
            <a:r>
              <a:rPr lang="en-GB" sz="1600" b="1" dirty="0">
                <a:solidFill>
                  <a:srgbClr val="0A6FFD"/>
                </a:solidFill>
              </a:rPr>
              <a:t>Key performance indicator for </a:t>
            </a:r>
            <a:r>
              <a:rPr lang="en-GB" sz="1600" b="1" u="sng" dirty="0">
                <a:solidFill>
                  <a:srgbClr val="0A6FFD"/>
                </a:solidFill>
              </a:rPr>
              <a:t>speed/time:</a:t>
            </a:r>
            <a:r>
              <a:rPr lang="en-GB" sz="1600" dirty="0"/>
              <a:t> </a:t>
            </a:r>
          </a:p>
          <a:p>
            <a:pPr marL="0" marR="0" lvl="0" indent="0" algn="l" defTabSz="914377" rtl="0" eaLnBrk="1" fontAlgn="auto" latinLnBrk="0" hangingPunct="1">
              <a:lnSpc>
                <a:spcPct val="100000"/>
              </a:lnSpc>
              <a:spcBef>
                <a:spcPts val="0"/>
              </a:spcBef>
              <a:spcAft>
                <a:spcPts val="600"/>
              </a:spcAft>
              <a:buClrTx/>
              <a:buSzTx/>
              <a:buFontTx/>
              <a:buNone/>
              <a:tabLst/>
              <a:defRPr/>
            </a:pPr>
            <a:endParaRPr lang="en-GB" sz="1600" dirty="0"/>
          </a:p>
          <a:p>
            <a:pPr marL="285750" indent="-285750">
              <a:lnSpc>
                <a:spcPct val="100000"/>
              </a:lnSpc>
              <a:spcAft>
                <a:spcPts val="600"/>
              </a:spcAft>
              <a:defRPr/>
            </a:pPr>
            <a:r>
              <a:rPr kumimoji="0" lang="en-US" sz="1600" b="0" i="0" u="none" strike="noStrike" kern="1200" cap="none" spc="0" normalizeH="0" baseline="0" noProof="0" dirty="0">
                <a:ln>
                  <a:noFill/>
                </a:ln>
                <a:solidFill>
                  <a:srgbClr val="000000"/>
                </a:solidFill>
                <a:effectLst/>
                <a:uLnTx/>
                <a:uFillTx/>
                <a:latin typeface="Verdana Pro"/>
                <a:ea typeface="+mn-ea"/>
                <a:cs typeface="+mn-cs"/>
              </a:rPr>
              <a:t>Time from submission of CTA to start of patient recruitment at the site of the first MSC (stratified by mono/multi-national trials)</a:t>
            </a:r>
          </a:p>
          <a:p>
            <a:pPr marL="0" indent="0">
              <a:buFont typeface="Arial" panose="020B0604020202020204" pitchFamily="34" charset="0"/>
              <a:buNone/>
            </a:pPr>
            <a:endParaRPr lang="en-GB" dirty="0"/>
          </a:p>
          <a:p>
            <a:endParaRPr lang="en-NL" dirty="0"/>
          </a:p>
        </p:txBody>
      </p:sp>
      <p:sp>
        <p:nvSpPr>
          <p:cNvPr id="6" name="Title 5">
            <a:extLst>
              <a:ext uri="{FF2B5EF4-FFF2-40B4-BE49-F238E27FC236}">
                <a16:creationId xmlns:a16="http://schemas.microsoft.com/office/drawing/2014/main" id="{E4C9609D-96AC-7A1C-B36C-2351DE94EE23}"/>
              </a:ext>
            </a:extLst>
          </p:cNvPr>
          <p:cNvSpPr>
            <a:spLocks noGrp="1"/>
          </p:cNvSpPr>
          <p:nvPr>
            <p:ph type="title"/>
          </p:nvPr>
        </p:nvSpPr>
        <p:spPr/>
        <p:txBody>
          <a:bodyPr/>
          <a:lstStyle/>
          <a:p>
            <a:r>
              <a:rPr lang="en-GB" dirty="0"/>
              <a:t>KPI measured against targets</a:t>
            </a:r>
            <a:endParaRPr lang="en-NL" dirty="0"/>
          </a:p>
        </p:txBody>
      </p:sp>
    </p:spTree>
    <p:extLst>
      <p:ext uri="{BB962C8B-B14F-4D97-AF65-F5344CB8AC3E}">
        <p14:creationId xmlns:p14="http://schemas.microsoft.com/office/powerpoint/2010/main" val="338775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4E451-D10A-0AC7-3E8C-396EDDD79D96}"/>
              </a:ext>
            </a:extLst>
          </p:cNvPr>
          <p:cNvSpPr>
            <a:spLocks noGrp="1"/>
          </p:cNvSpPr>
          <p:nvPr>
            <p:ph type="title"/>
          </p:nvPr>
        </p:nvSpPr>
        <p:spPr>
          <a:xfrm>
            <a:off x="1424846" y="-22260"/>
            <a:ext cx="8640235" cy="960000"/>
          </a:xfrm>
        </p:spPr>
        <p:txBody>
          <a:bodyPr/>
          <a:lstStyle/>
          <a:p>
            <a:r>
              <a:rPr lang="en-GB" u="sng" dirty="0"/>
              <a:t>Impactful</a:t>
            </a:r>
            <a:r>
              <a:rPr lang="en-GB" dirty="0"/>
              <a:t> clinical trials</a:t>
            </a:r>
            <a:endParaRPr lang="en-NL" dirty="0"/>
          </a:p>
        </p:txBody>
      </p:sp>
      <p:sp>
        <p:nvSpPr>
          <p:cNvPr id="3" name="Text Placeholder 2">
            <a:extLst>
              <a:ext uri="{FF2B5EF4-FFF2-40B4-BE49-F238E27FC236}">
                <a16:creationId xmlns:a16="http://schemas.microsoft.com/office/drawing/2014/main" id="{16ECB26B-5485-D0CB-5345-4AA008D450F4}"/>
              </a:ext>
            </a:extLst>
          </p:cNvPr>
          <p:cNvSpPr>
            <a:spLocks noGrp="1"/>
          </p:cNvSpPr>
          <p:nvPr>
            <p:ph type="body" sz="quarter" idx="11"/>
          </p:nvPr>
        </p:nvSpPr>
        <p:spPr>
          <a:xfrm>
            <a:off x="1464206" y="1200965"/>
            <a:ext cx="10647927" cy="4891495"/>
          </a:xfrm>
        </p:spPr>
        <p:txBody>
          <a:bodyPr vert="horz" lIns="0" tIns="45720" rIns="0" bIns="45720" rtlCol="0" anchor="t">
            <a:noAutofit/>
          </a:bodyPr>
          <a:lstStyle/>
          <a:p>
            <a:pPr marL="171450" indent="-171450">
              <a:buFont typeface="Arial" panose="020B0604020202020204" pitchFamily="34" charset="0"/>
              <a:buChar char="•"/>
            </a:pPr>
            <a:r>
              <a:rPr lang="en-GB" sz="1500" dirty="0"/>
              <a:t>Several rounds of consultation to define a metric that could be representative of impactfulness</a:t>
            </a:r>
          </a:p>
          <a:p>
            <a:pPr marL="171450" indent="-171450">
              <a:buFont typeface="Arial" panose="020B0604020202020204" pitchFamily="34" charset="0"/>
              <a:buChar char="•"/>
            </a:pPr>
            <a:r>
              <a:rPr lang="en-GB" sz="1500" dirty="0"/>
              <a:t>Focusing on MAA not representative of academic dimension and only presenting partial perspective</a:t>
            </a:r>
          </a:p>
          <a:p>
            <a:pPr marL="171450" indent="-171450">
              <a:buFont typeface="Arial" panose="020B0604020202020204" pitchFamily="34" charset="0"/>
              <a:buChar char="•"/>
            </a:pPr>
            <a:r>
              <a:rPr lang="en-GB" sz="1500" dirty="0"/>
              <a:t>MSP AG consulted on 12 March; feedback collected (deadline 26 March)</a:t>
            </a:r>
          </a:p>
          <a:p>
            <a:pPr marL="171450" indent="-171450">
              <a:buFont typeface="Arial" panose="020B0604020202020204" pitchFamily="34" charset="0"/>
              <a:buChar char="•"/>
            </a:pPr>
            <a:r>
              <a:rPr lang="en-GB" sz="1500" dirty="0"/>
              <a:t>Points raised:</a:t>
            </a:r>
          </a:p>
          <a:p>
            <a:pPr marL="439420" lvl="1" indent="-171450">
              <a:buFont typeface="Courier New" panose="02070309020205020404" pitchFamily="49" charset="0"/>
              <a:buChar char="o"/>
            </a:pPr>
            <a:r>
              <a:rPr lang="en-GB" sz="1500" dirty="0"/>
              <a:t>Impact of results on clinical guidelines and publication on high impact medical journals;</a:t>
            </a:r>
          </a:p>
          <a:p>
            <a:pPr marL="439420" lvl="1" indent="-171450">
              <a:buFont typeface="Courier New" panose="02070309020205020404" pitchFamily="49" charset="0"/>
              <a:buChar char="o"/>
            </a:pPr>
            <a:r>
              <a:rPr lang="en-GB" sz="1500" dirty="0"/>
              <a:t>Submission of negative results also important for clinical research;</a:t>
            </a:r>
          </a:p>
          <a:p>
            <a:pPr marL="439420" lvl="1" indent="-171450">
              <a:buFont typeface="Courier New" panose="02070309020205020404" pitchFamily="49" charset="0"/>
              <a:buChar char="o"/>
            </a:pPr>
            <a:r>
              <a:rPr lang="en-GB" sz="1500" dirty="0"/>
              <a:t>Clinical trials in paediatric population;</a:t>
            </a:r>
          </a:p>
          <a:p>
            <a:pPr marL="439420" lvl="1" indent="-171450">
              <a:buFont typeface="Courier New" panose="02070309020205020404" pitchFamily="49" charset="0"/>
              <a:buChar char="o"/>
            </a:pPr>
            <a:r>
              <a:rPr lang="en-GB" sz="1500" dirty="0"/>
              <a:t>Innovation: CT with decentralised elements, complex clinical trials;</a:t>
            </a:r>
          </a:p>
          <a:p>
            <a:pPr marL="439420" lvl="1" indent="-171450">
              <a:buFont typeface="Courier New" panose="02070309020205020404" pitchFamily="49" charset="0"/>
              <a:buChar char="o"/>
            </a:pPr>
            <a:r>
              <a:rPr lang="en-GB" sz="1500" dirty="0"/>
              <a:t>Speed of recruitment/ proportion of recruited patients;</a:t>
            </a:r>
          </a:p>
          <a:p>
            <a:pPr marL="439420" lvl="1" indent="-171450">
              <a:buFont typeface="Courier New" panose="02070309020205020404" pitchFamily="49" charset="0"/>
              <a:buChar char="o"/>
            </a:pPr>
            <a:r>
              <a:rPr lang="en-GB" sz="1500" dirty="0"/>
              <a:t>ATMPs</a:t>
            </a:r>
          </a:p>
          <a:p>
            <a:pPr marL="171450" indent="-171450"/>
            <a:r>
              <a:rPr lang="en-GB" sz="1500" dirty="0"/>
              <a:t>Agreed that impactfulness will be a composition of parameters to measure, no targets</a:t>
            </a:r>
          </a:p>
          <a:p>
            <a:pPr marL="171450" indent="-171450"/>
            <a:r>
              <a:rPr lang="en-GB" sz="1500" dirty="0"/>
              <a:t>Some will be measured on regular basis as extracted from CTIS and other measured on periodic basis</a:t>
            </a:r>
          </a:p>
        </p:txBody>
      </p:sp>
      <p:sp>
        <p:nvSpPr>
          <p:cNvPr id="4" name="Slide Number Placeholder 3">
            <a:extLst>
              <a:ext uri="{FF2B5EF4-FFF2-40B4-BE49-F238E27FC236}">
                <a16:creationId xmlns:a16="http://schemas.microsoft.com/office/drawing/2014/main" id="{1424BEB9-45A5-7AD3-9A85-2F092C7A75AE}"/>
              </a:ext>
            </a:extLst>
          </p:cNvPr>
          <p:cNvSpPr>
            <a:spLocks noGrp="1"/>
          </p:cNvSpPr>
          <p:nvPr>
            <p:ph type="sldNum" sz="quarter" idx="4"/>
          </p:nvPr>
        </p:nvSpPr>
        <p:spPr/>
        <p:txBody>
          <a:bodyPr/>
          <a:lstStyle/>
          <a:p>
            <a:fld id="{B99660D1-E428-6645-BE6E-E93CDDDCE128}" type="slidenum">
              <a:rPr lang="en-GB" smtClean="0"/>
              <a:pPr/>
              <a:t>9</a:t>
            </a:fld>
            <a:endParaRPr lang="en-GB"/>
          </a:p>
        </p:txBody>
      </p:sp>
    </p:spTree>
    <p:extLst>
      <p:ext uri="{BB962C8B-B14F-4D97-AF65-F5344CB8AC3E}">
        <p14:creationId xmlns:p14="http://schemas.microsoft.com/office/powerpoint/2010/main" val="4057112117"/>
      </p:ext>
    </p:extLst>
  </p:cSld>
  <p:clrMapOvr>
    <a:masterClrMapping/>
  </p:clrMapOvr>
</p:sld>
</file>

<file path=ppt/theme/theme1.xml><?xml version="1.0" encoding="utf-8"?>
<a:theme xmlns:a="http://schemas.openxmlformats.org/drawingml/2006/main" name="Office Theme">
  <a:themeElements>
    <a:clrScheme name="EMA 2024">
      <a:dk1>
        <a:srgbClr val="000000"/>
      </a:dk1>
      <a:lt1>
        <a:srgbClr val="FFFFFF"/>
      </a:lt1>
      <a:dk2>
        <a:srgbClr val="072B5D"/>
      </a:dk2>
      <a:lt2>
        <a:srgbClr val="E7E6E6"/>
      </a:lt2>
      <a:accent1>
        <a:srgbClr val="003399"/>
      </a:accent1>
      <a:accent2>
        <a:srgbClr val="3AB9A3"/>
      </a:accent2>
      <a:accent3>
        <a:srgbClr val="0D6DFB"/>
      </a:accent3>
      <a:accent4>
        <a:srgbClr val="FECB00"/>
      </a:accent4>
      <a:accent5>
        <a:srgbClr val="C7CBE6"/>
      </a:accent5>
      <a:accent6>
        <a:srgbClr val="74197B"/>
      </a:accent6>
      <a:hlink>
        <a:srgbClr val="0D6DFC"/>
      </a:hlink>
      <a:folHlink>
        <a:srgbClr val="75197C"/>
      </a:folHlink>
    </a:clrScheme>
    <a:fontScheme name="EMA Verdana Pro">
      <a:majorFont>
        <a:latin typeface="Verdana Pro"/>
        <a:ea typeface=""/>
        <a:cs typeface=""/>
      </a:majorFont>
      <a:minorFont>
        <a:latin typeface="Verdana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3D41EF0-CC24-7A4D-BFFC-60332F858CB2}" vid="{6099E17C-5264-5F45-A609-2FECE4F49121}"/>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0E2841"/>
      </a:dk2>
      <a:lt2>
        <a:srgbClr val="E8E8E8"/>
      </a:lt2>
      <a:accent1>
        <a:srgbClr val="156082"/>
      </a:accent1>
      <a:accent2>
        <a:srgbClr val="FFC000"/>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TCG template" id="{2C502E9F-1CE1-4DCD-980A-FA65DE3F2AF4}" vid="{1F8A8528-4785-40CC-8406-EDE4CAA05718}"/>
    </a:ext>
  </a:ext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ITCFranklinGothic LT Pro CnDm"/>
        <a:ea typeface="ITCFranklinGothic LT Pro CnDm"/>
        <a:cs typeface="ITCFranklinGothic LT Pro CnDm"/>
      </a:majorFont>
      <a:minorFont>
        <a:latin typeface="ITCFranklinGothic LT Pro CnDm"/>
        <a:ea typeface="ITCFranklinGothic LT Pro CnDm"/>
        <a:cs typeface="ITCFranklinGothic LT Pro CnD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CE38E41DF8B41945DD4504BF4BA93" ma:contentTypeVersion="17" ma:contentTypeDescription="Create a new document." ma:contentTypeScope="" ma:versionID="f428d7b1abee98325820f9733fec4130">
  <xsd:schema xmlns:xsd="http://www.w3.org/2001/XMLSchema" xmlns:xs="http://www.w3.org/2001/XMLSchema" xmlns:p="http://schemas.microsoft.com/office/2006/metadata/properties" xmlns:ns2="5b33e867-d2af-4949-b03b-f2a1cc750807" xmlns:ns3="43f8f998-870e-4ba7-b369-22911b3a2816" targetNamespace="http://schemas.microsoft.com/office/2006/metadata/properties" ma:root="true" ma:fieldsID="c6d8a8e62dd3d683cdd1ad5ee3247b92" ns2:_="" ns3:_="">
    <xsd:import namespace="5b33e867-d2af-4949-b03b-f2a1cc750807"/>
    <xsd:import namespace="43f8f998-870e-4ba7-b369-22911b3a28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33e867-d2af-4949-b03b-f2a1cc7508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8e19bc-e54a-46df-9f4e-b6707c36092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f8f998-870e-4ba7-b369-22911b3a28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d314836-cd0e-4511-86ef-77e4149003d1}" ma:internalName="TaxCatchAll" ma:showField="CatchAllData" ma:web="43f8f998-870e-4ba7-b369-22911b3a28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3f8f998-870e-4ba7-b369-22911b3a2816" xsi:nil="true"/>
    <lcf76f155ced4ddcb4097134ff3c332f xmlns="5b33e867-d2af-4949-b03b-f2a1cc750807">
      <Terms xmlns="http://schemas.microsoft.com/office/infopath/2007/PartnerControls"/>
    </lcf76f155ced4ddcb4097134ff3c332f>
    <SharedWithUsers xmlns="43f8f998-870e-4ba7-b369-22911b3a2816">
      <UserInfo>
        <DisplayName>Martins Marcia</DisplayName>
        <AccountId>10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30405A-1EEC-40BB-9C8C-2E098EEDEF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33e867-d2af-4949-b03b-f2a1cc750807"/>
    <ds:schemaRef ds:uri="43f8f998-870e-4ba7-b369-22911b3a28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1D21F3-05A4-41A8-9CD3-DD2DF3B4BAC4}">
  <ds:schemaRefs>
    <ds:schemaRef ds:uri="a6a35199-84b7-4ca5-aa1c-39e9ca4c46ff"/>
    <ds:schemaRef ds:uri="http://purl.org/dc/terms/"/>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20bd6782-71b6-414f-8f6a-06f99c5ed15a"/>
    <ds:schemaRef ds:uri="http://schemas.openxmlformats.org/package/2006/metadata/core-properties"/>
    <ds:schemaRef ds:uri="0ac2e3cc-46bd-4320-b2ac-d7f7d167e1a9"/>
    <ds:schemaRef ds:uri="http://schemas.microsoft.com/office/2006/metadata/properties"/>
    <ds:schemaRef ds:uri="9603f8e3-cfb4-42dc-9892-6a8577da7d69"/>
    <ds:schemaRef ds:uri="e8efdf4a-59a8-43e6-b29c-54d05e01bfec"/>
    <ds:schemaRef ds:uri="43f8f998-870e-4ba7-b369-22911b3a2816"/>
    <ds:schemaRef ds:uri="5b33e867-d2af-4949-b03b-f2a1cc750807"/>
  </ds:schemaRefs>
</ds:datastoreItem>
</file>

<file path=customXml/itemProps3.xml><?xml version="1.0" encoding="utf-8"?>
<ds:datastoreItem xmlns:ds="http://schemas.openxmlformats.org/officeDocument/2006/customXml" ds:itemID="{CC94DED7-9682-4329-975F-09C6F9CFB6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TotalTime>
  <Words>2582</Words>
  <Application>Microsoft Office PowerPoint</Application>
  <PresentationFormat>Widescreen</PresentationFormat>
  <Paragraphs>404</Paragraphs>
  <Slides>38</Slides>
  <Notes>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38</vt:i4>
      </vt:variant>
    </vt:vector>
  </HeadingPairs>
  <TitlesOfParts>
    <vt:vector size="57" baseType="lpstr">
      <vt:lpstr>Aptos</vt:lpstr>
      <vt:lpstr>Arial</vt:lpstr>
      <vt:lpstr>Arial MT</vt:lpstr>
      <vt:lpstr>Calibri</vt:lpstr>
      <vt:lpstr>Courier New</vt:lpstr>
      <vt:lpstr>Helvetica Neue</vt:lpstr>
      <vt:lpstr>Helvetica Neue Medium</vt:lpstr>
      <vt:lpstr>ITCFranklinGothic LT Pro CnDm</vt:lpstr>
      <vt:lpstr>Segoe UI</vt:lpstr>
      <vt:lpstr>Segoe UI Emoji</vt:lpstr>
      <vt:lpstr>Tahoma</vt:lpstr>
      <vt:lpstr>Times New Roman</vt:lpstr>
      <vt:lpstr>Verdana</vt:lpstr>
      <vt:lpstr>Verdana Pro</vt:lpstr>
      <vt:lpstr>Wingdings</vt:lpstr>
      <vt:lpstr>Office Theme</vt:lpstr>
      <vt:lpstr>1_Office Theme</vt:lpstr>
      <vt:lpstr>21_BasicWhite</vt:lpstr>
      <vt:lpstr>2_Office Theme</vt:lpstr>
      <vt:lpstr>ACT EU Multi-stakeholder Platform Advisory Group meeting  26 June 2025 </vt:lpstr>
      <vt:lpstr>Table of contents</vt:lpstr>
      <vt:lpstr>ACT EU Workplan</vt:lpstr>
      <vt:lpstr>ACT EU WORKPLAN</vt:lpstr>
      <vt:lpstr>ACT EU WORKPLAN</vt:lpstr>
      <vt:lpstr>Monitoring of the clinical trials environment</vt:lpstr>
      <vt:lpstr>Benefits of an improved CT environment</vt:lpstr>
      <vt:lpstr>KPI measured against targets</vt:lpstr>
      <vt:lpstr>Impactful clinical trials</vt:lpstr>
      <vt:lpstr>Accessibility of the information and reporting</vt:lpstr>
      <vt:lpstr>CTR Collaborate</vt:lpstr>
      <vt:lpstr>CTR Collaborate Workshop – Overview</vt:lpstr>
      <vt:lpstr>Key Breakout Track Outcomes</vt:lpstr>
      <vt:lpstr>Key messages</vt:lpstr>
      <vt:lpstr>COMBINE programme</vt:lpstr>
      <vt:lpstr>‘COMBINE’ programme kick-off Dec 2024</vt:lpstr>
      <vt:lpstr>EU Groups involved</vt:lpstr>
      <vt:lpstr>Stakeholder reference group</vt:lpstr>
      <vt:lpstr>Transformation diagram of projects</vt:lpstr>
      <vt:lpstr>Project 1: ‘All in one coordination of assessment procedures under CTR/IVDR/MDR’</vt:lpstr>
      <vt:lpstr>Pilot Key Features</vt:lpstr>
      <vt:lpstr>Phased Approach</vt:lpstr>
      <vt:lpstr>Sponsor Guide v1</vt:lpstr>
      <vt:lpstr>Working timelines</vt:lpstr>
      <vt:lpstr>Project 1 – most recent information</vt:lpstr>
      <vt:lpstr>Project 2: ‘Serious adverse event reporting across CTR/IVDR/MDR’</vt:lpstr>
      <vt:lpstr>Project 4: ‘Modalities of using devices in clinical trials of medicinal products’</vt:lpstr>
      <vt:lpstr>Project 2 and 4 – most recent information</vt:lpstr>
      <vt:lpstr>MedEthicsEU</vt:lpstr>
      <vt:lpstr>PowerPoint Presentation</vt:lpstr>
      <vt:lpstr> </vt:lpstr>
      <vt:lpstr>PowerPoint Presentation</vt:lpstr>
      <vt:lpstr>PowerPoint Presentation</vt:lpstr>
      <vt:lpstr>WHO Global action plan/resolution 75.8 activity</vt:lpstr>
      <vt:lpstr>WHO Global action plan/resolution 75.8 activity</vt:lpstr>
      <vt:lpstr>Lancet series – Clinical Trials in Global Health 2025</vt:lpstr>
      <vt:lpstr>Lancet series – Clinical Trials in Global Health 2025</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Pellizzari Mara</dc:creator>
  <cp:keywords/>
  <dc:description/>
  <cp:lastModifiedBy>Calandri Maria Teresa</cp:lastModifiedBy>
  <cp:revision>28</cp:revision>
  <dcterms:created xsi:type="dcterms:W3CDTF">2025-01-29T15:29:33Z</dcterms:created>
  <dcterms:modified xsi:type="dcterms:W3CDTF">2025-06-03T09:53:43Z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Classified as internal/staff &amp; contractors by the European Medicines Agency </vt:lpwstr>
  </property>
  <property fmtid="{D5CDD505-2E9C-101B-9397-08002B2CF9AE}" pid="4" name="ContentTypeId">
    <vt:lpwstr>0x0101002B1CE38E41DF8B41945DD4504BF4BA93</vt:lpwstr>
  </property>
  <property fmtid="{D5CDD505-2E9C-101B-9397-08002B2CF9AE}" pid="5" name="md88a9328e0745cf9286d941a4709fb9">
    <vt:lpwstr>English (EN)|bc972daa-d91f-4fb6-88cc-c602dce93b8e</vt:lpwstr>
  </property>
  <property fmtid="{D5CDD505-2E9C-101B-9397-08002B2CF9AE}" pid="6" name="h5de1757165944c2a83019307e803a2e">
    <vt:lpwstr>EMA|f5c9fc3d-56c5-4333-8692-9cd3dc4a9d0b</vt:lpwstr>
  </property>
  <property fmtid="{D5CDD505-2E9C-101B-9397-08002B2CF9AE}" pid="7" name="TaxKeyword">
    <vt:lpwstr/>
  </property>
  <property fmtid="{D5CDD505-2E9C-101B-9397-08002B2CF9AE}" pid="8" name="MediaServiceImageTags">
    <vt:lpwstr/>
  </property>
  <property fmtid="{D5CDD505-2E9C-101B-9397-08002B2CF9AE}" pid="9" name="e237f3eb10e340329171c4842ffa471f">
    <vt:lpwstr/>
  </property>
  <property fmtid="{D5CDD505-2E9C-101B-9397-08002B2CF9AE}" pid="10" name="EMA/EXT">
    <vt:lpwstr>422;#EMA|f5c9fc3d-56c5-4333-8692-9cd3dc4a9d0b</vt:lpwstr>
  </property>
  <property fmtid="{D5CDD505-2E9C-101B-9397-08002B2CF9AE}" pid="11" name="TaxKeywordTaxHTField">
    <vt:lpwstr/>
  </property>
  <property fmtid="{D5CDD505-2E9C-101B-9397-08002B2CF9AE}" pid="12" name="Document language">
    <vt:lpwstr>423;#English (EN)|bc972daa-d91f-4fb6-88cc-c602dce93b8e</vt:lpwstr>
  </property>
  <property fmtid="{D5CDD505-2E9C-101B-9397-08002B2CF9AE}" pid="13" name="Responsible_x0020_body">
    <vt:lpwstr/>
  </property>
  <property fmtid="{D5CDD505-2E9C-101B-9397-08002B2CF9AE}" pid="14" name="Document_x0020_category">
    <vt:lpwstr/>
  </property>
  <property fmtid="{D5CDD505-2E9C-101B-9397-08002B2CF9AE}" pid="15" name="lb20c4ea59944f8581c8e100c66a8a29">
    <vt:lpwstr/>
  </property>
  <property fmtid="{D5CDD505-2E9C-101B-9397-08002B2CF9AE}" pid="16" name="Responsible body">
    <vt:lpwstr/>
  </property>
  <property fmtid="{D5CDD505-2E9C-101B-9397-08002B2CF9AE}" pid="17" name="Document category">
    <vt:lpwstr/>
  </property>
  <property fmtid="{D5CDD505-2E9C-101B-9397-08002B2CF9AE}" pid="18" name="MSIP_Label_0eea11ca-d417-4147-80ed-01a58412c458_Enabled">
    <vt:lpwstr>true</vt:lpwstr>
  </property>
  <property fmtid="{D5CDD505-2E9C-101B-9397-08002B2CF9AE}" pid="19" name="MSIP_Label_0eea11ca-d417-4147-80ed-01a58412c458_SetDate">
    <vt:lpwstr>2024-04-24T12:43:58Z</vt:lpwstr>
  </property>
  <property fmtid="{D5CDD505-2E9C-101B-9397-08002B2CF9AE}" pid="20" name="MSIP_Label_0eea11ca-d417-4147-80ed-01a58412c458_Method">
    <vt:lpwstr>Privileged</vt:lpwstr>
  </property>
  <property fmtid="{D5CDD505-2E9C-101B-9397-08002B2CF9AE}" pid="21" name="MSIP_Label_0eea11ca-d417-4147-80ed-01a58412c458_Name">
    <vt:lpwstr>0eea11ca-d417-4147-80ed-01a58412c458</vt:lpwstr>
  </property>
  <property fmtid="{D5CDD505-2E9C-101B-9397-08002B2CF9AE}" pid="22" name="MSIP_Label_0eea11ca-d417-4147-80ed-01a58412c458_SiteId">
    <vt:lpwstr>bc9dc15c-61bc-4f03-b60b-e5b6d8922839</vt:lpwstr>
  </property>
  <property fmtid="{D5CDD505-2E9C-101B-9397-08002B2CF9AE}" pid="23" name="MSIP_Label_0eea11ca-d417-4147-80ed-01a58412c458_ActionId">
    <vt:lpwstr>628ff5e7-9bbc-448c-8a0b-11fc62f51c8b</vt:lpwstr>
  </property>
  <property fmtid="{D5CDD505-2E9C-101B-9397-08002B2CF9AE}" pid="24" name="MSIP_Label_0eea11ca-d417-4147-80ed-01a58412c458_ContentBits">
    <vt:lpwstr>2</vt:lpwstr>
  </property>
  <property fmtid="{D5CDD505-2E9C-101B-9397-08002B2CF9AE}" pid="25" name="Order">
    <vt:lpwstr>751700.000000000</vt:lpwstr>
  </property>
  <property fmtid="{D5CDD505-2E9C-101B-9397-08002B2CF9AE}" pid="26" name="AlternateThumbnailUrl">
    <vt:lpwstr>, </vt:lpwstr>
  </property>
  <property fmtid="{D5CDD505-2E9C-101B-9397-08002B2CF9AE}" pid="27" name="ComplianceAssetId">
    <vt:lpwstr/>
  </property>
  <property fmtid="{D5CDD505-2E9C-101B-9397-08002B2CF9AE}" pid="28" name="ThumbnailExists">
    <vt:bool>false</vt:bool>
  </property>
  <property fmtid="{D5CDD505-2E9C-101B-9397-08002B2CF9AE}" pid="29" name="PreviewExists">
    <vt:bool>false</vt:bool>
  </property>
  <property fmtid="{D5CDD505-2E9C-101B-9397-08002B2CF9AE}" pid="30" name="SharedWithUsers">
    <vt:lpwstr>10;#Martins Marcia</vt:lpwstr>
  </property>
  <property fmtid="{D5CDD505-2E9C-101B-9397-08002B2CF9AE}" pid="31" name="xd_ProgID">
    <vt:lpwstr/>
  </property>
  <property fmtid="{D5CDD505-2E9C-101B-9397-08002B2CF9AE}" pid="32" name="TemplateUrl">
    <vt:lpwstr/>
  </property>
  <property fmtid="{D5CDD505-2E9C-101B-9397-08002B2CF9AE}" pid="33" name="_ExtendedDescription">
    <vt:lpwstr/>
  </property>
  <property fmtid="{D5CDD505-2E9C-101B-9397-08002B2CF9AE}" pid="34" name="xd_Signature">
    <vt:lpwstr/>
  </property>
  <property fmtid="{D5CDD505-2E9C-101B-9397-08002B2CF9AE}" pid="35" name="TriggerFlowInfo">
    <vt:lpwstr/>
  </property>
  <property fmtid="{D5CDD505-2E9C-101B-9397-08002B2CF9AE}" pid="36" name="_SourceUrl">
    <vt:lpwstr/>
  </property>
  <property fmtid="{D5CDD505-2E9C-101B-9397-08002B2CF9AE}" pid="37" name="_SharedFileIndex">
    <vt:lpwstr/>
  </property>
  <property fmtid="{D5CDD505-2E9C-101B-9397-08002B2CF9AE}" pid="38" name="EMA_x002F_EXT">
    <vt:lpwstr>422;#EMA|f5c9fc3d-56c5-4333-8692-9cd3dc4a9d0b</vt:lpwstr>
  </property>
  <property fmtid="{D5CDD505-2E9C-101B-9397-08002B2CF9AE}" pid="39" name="Document_x0020_language">
    <vt:lpwstr>423;#English (EN)|bc972daa-d91f-4fb6-88cc-c602dce93b8e</vt:lpwstr>
  </property>
</Properties>
</file>