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710" r:id="rId6"/>
    <p:sldMasterId id="2147483725" r:id="rId7"/>
    <p:sldMasterId id="2147483740" r:id="rId8"/>
    <p:sldMasterId id="2147483695" r:id="rId9"/>
    <p:sldMasterId id="2147483755" r:id="rId10"/>
  </p:sldMasterIdLst>
  <p:notesMasterIdLst>
    <p:notesMasterId r:id="rId21"/>
  </p:notesMasterIdLst>
  <p:sldIdLst>
    <p:sldId id="256" r:id="rId11"/>
    <p:sldId id="263" r:id="rId12"/>
    <p:sldId id="258" r:id="rId13"/>
    <p:sldId id="303" r:id="rId14"/>
    <p:sldId id="1210" r:id="rId15"/>
    <p:sldId id="257" r:id="rId16"/>
    <p:sldId id="1209" r:id="rId17"/>
    <p:sldId id="271" r:id="rId18"/>
    <p:sldId id="1211" r:id="rId19"/>
    <p:sldId id="276" r:id="rId20"/>
  </p:sldIdLst>
  <p:sldSz cx="12192000" cy="6858000"/>
  <p:notesSz cx="6808788" cy="9940925"/>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99D004DF-1862-40AD-A98D-2C23F7B882B6}">
          <p14:sldIdLst>
            <p14:sldId id="256"/>
            <p14:sldId id="263"/>
            <p14:sldId id="258"/>
            <p14:sldId id="303"/>
            <p14:sldId id="1210"/>
            <p14:sldId id="257"/>
            <p14:sldId id="1209"/>
            <p14:sldId id="271"/>
            <p14:sldId id="1211"/>
          </p14:sldIdLst>
        </p14:section>
        <p14:section name="Intro/short presentation" id="{CD39D514-352C-405E-B048-3700C7832DEB}">
          <p14:sldIdLst/>
        </p14:section>
        <p14:section name="short presentation continued" id="{F4E29506-595A-4ED5-A116-4107915A9D2F}">
          <p14:sldIdLst/>
        </p14:section>
        <p14:section name="Chapter 1" id="{B2BE0F71-2A6B-4C7E-99B2-C4AAEE4EC94F}">
          <p14:sldIdLst/>
        </p14:section>
        <p14:section name="Chapter 2" id="{C61B8BEB-745D-4FF1-A44D-A081BDF428E3}">
          <p14:sldIdLst/>
        </p14:section>
        <p14:section name="Chapter 3" id="{F8F5D2D2-3B50-4B4C-A08B-FE86A096C0D7}">
          <p14:sldIdLst/>
        </p14:section>
        <p14:section name="Chapter 4" id="{A5DFBB57-7C5F-411C-9F7F-B39A880FFFE8}">
          <p14:sldIdLst/>
        </p14:section>
        <p14:section name="Chapter 5" id="{34E750A1-8B91-4749-88BE-46887532B33C}">
          <p14:sldIdLst/>
        </p14:section>
        <p14:section name="Chapter 6" id="{F7AFA188-9B00-46EC-903B-2A33176370B0}">
          <p14:sldIdLst/>
        </p14:section>
        <p14:section name="Closing slide" id="{9EA115BA-FBE7-468E-8969-952233522C59}">
          <p14:sldIdLst>
            <p14:sldId id="2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A85226-C87F-8BE2-5547-DBC2EEAC52D5}" name="Martina Esdaile" initials="ME" userId="S::martina.esdaile@ecrin.org::5b960fb7-4bb3-4aa7-b6f9-87608d2c5e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ina Esdaile" initials="ME" lastIdx="10" clrIdx="0">
    <p:extLst>
      <p:ext uri="{19B8F6BF-5375-455C-9EA6-DF929625EA0E}">
        <p15:presenceInfo xmlns:p15="http://schemas.microsoft.com/office/powerpoint/2012/main" userId="S::martina.esdaile@Ecrin.org::44e285be-6e96-422e-b671-aac6d10b95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49" autoAdjust="0"/>
  </p:normalViewPr>
  <p:slideViewPr>
    <p:cSldViewPr snapToGrid="0" showGuides="1">
      <p:cViewPr varScale="1">
        <p:scale>
          <a:sx n="89" d="100"/>
          <a:sy n="89" d="100"/>
        </p:scale>
        <p:origin x="114" y="27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C91FAC64-DEA2-49CB-83F5-9B54BBC6923C}" type="datetimeFigureOut">
              <a:rPr lang="en-GB" smtClean="0"/>
              <a:t>09/06/2025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2ACF8757-43D2-4D98-86AD-6BA0BBE05551}" type="slidenum">
              <a:rPr lang="en-GB" smtClean="0"/>
              <a:t>‹#›</a:t>
            </a:fld>
            <a:endParaRPr lang="en-GB"/>
          </a:p>
        </p:txBody>
      </p:sp>
    </p:spTree>
    <p:extLst>
      <p:ext uri="{BB962C8B-B14F-4D97-AF65-F5344CB8AC3E}">
        <p14:creationId xmlns:p14="http://schemas.microsoft.com/office/powerpoint/2010/main" val="255557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009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5E406E-59ED-45DB-9F96-6AAA1955204F}"/>
              </a:ext>
            </a:extLst>
          </p:cNvPr>
          <p:cNvSpPr/>
          <p:nvPr userDrawn="1"/>
        </p:nvSpPr>
        <p:spPr>
          <a:xfrm>
            <a:off x="543463" y="704055"/>
            <a:ext cx="10916699" cy="5472908"/>
          </a:xfrm>
          <a:prstGeom prst="rect">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DD9011C-EABE-4AD2-AB20-17E45E3E51F1}"/>
              </a:ext>
            </a:extLst>
          </p:cNvPr>
          <p:cNvSpPr>
            <a:spLocks noGrp="1"/>
          </p:cNvSpPr>
          <p:nvPr>
            <p:ph type="ctrTitle" hasCustomPrompt="1"/>
          </p:nvPr>
        </p:nvSpPr>
        <p:spPr>
          <a:xfrm>
            <a:off x="1524000" y="3341786"/>
            <a:ext cx="9144000" cy="1655762"/>
          </a:xfrm>
        </p:spPr>
        <p:txBody>
          <a:bodyPr anchor="b"/>
          <a:lstStyle>
            <a:lvl1pPr algn="ctr">
              <a:defRPr sz="6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2EFE870D-10A1-48CA-986C-953111EFF4F9}"/>
              </a:ext>
            </a:extLst>
          </p:cNvPr>
          <p:cNvSpPr>
            <a:spLocks noGrp="1"/>
          </p:cNvSpPr>
          <p:nvPr>
            <p:ph type="subTitle" idx="1" hasCustomPrompt="1"/>
          </p:nvPr>
        </p:nvSpPr>
        <p:spPr>
          <a:xfrm>
            <a:off x="1524000" y="5105850"/>
            <a:ext cx="9144000" cy="646043"/>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(Name of presenter)</a:t>
            </a:r>
          </a:p>
        </p:txBody>
      </p:sp>
      <p:sp>
        <p:nvSpPr>
          <p:cNvPr id="4" name="Date Placeholder 3">
            <a:extLst>
              <a:ext uri="{FF2B5EF4-FFF2-40B4-BE49-F238E27FC236}">
                <a16:creationId xmlns:a16="http://schemas.microsoft.com/office/drawing/2014/main" id="{2DECA214-0345-4E83-AF23-418D84C1FBB0}"/>
              </a:ext>
            </a:extLst>
          </p:cNvPr>
          <p:cNvSpPr>
            <a:spLocks noGrp="1"/>
          </p:cNvSpPr>
          <p:nvPr>
            <p:ph type="dt" sz="half" idx="10"/>
          </p:nvPr>
        </p:nvSpPr>
        <p:spPr>
          <a:xfrm>
            <a:off x="657945" y="411430"/>
            <a:ext cx="2598019" cy="317233"/>
          </a:xfrm>
          <a:prstGeom prst="rect">
            <a:avLst/>
          </a:prstGeom>
        </p:spPr>
        <p:txBody>
          <a:bodyPr/>
          <a:lstStyle>
            <a:lvl1pPr>
              <a:defRPr sz="1400">
                <a:solidFill>
                  <a:schemeClr val="bg1"/>
                </a:solidFill>
              </a:defRPr>
            </a:lvl1pPr>
          </a:lstStyle>
          <a:p>
            <a:endParaRPr lang="en-GB" dirty="0"/>
          </a:p>
        </p:txBody>
      </p:sp>
      <p:sp>
        <p:nvSpPr>
          <p:cNvPr id="8" name="Rectangle 7">
            <a:extLst>
              <a:ext uri="{FF2B5EF4-FFF2-40B4-BE49-F238E27FC236}">
                <a16:creationId xmlns:a16="http://schemas.microsoft.com/office/drawing/2014/main" id="{5C160B49-1799-4A11-9D1E-2E75717BC3FE}"/>
              </a:ext>
            </a:extLst>
          </p:cNvPr>
          <p:cNvSpPr/>
          <p:nvPr userDrawn="1"/>
        </p:nvSpPr>
        <p:spPr>
          <a:xfrm>
            <a:off x="8566483" y="9538"/>
            <a:ext cx="3305475" cy="1590663"/>
          </a:xfrm>
          <a:prstGeom prst="rect">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F70AC15A-8232-44F1-AC91-FFAB82C9AE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976" y="1060664"/>
            <a:ext cx="4196048" cy="1655762"/>
          </a:xfrm>
          <a:prstGeom prst="rect">
            <a:avLst/>
          </a:prstGeom>
        </p:spPr>
      </p:pic>
    </p:spTree>
    <p:extLst>
      <p:ext uri="{BB962C8B-B14F-4D97-AF65-F5344CB8AC3E}">
        <p14:creationId xmlns:p14="http://schemas.microsoft.com/office/powerpoint/2010/main" val="214244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1B22-41C9-4B29-BBAF-D310F70D5A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CC0B23E2-535E-43FD-BC5A-5B0A23F671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6788C28F-3535-4BD7-8447-9E16B4A8248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1AAD668-BAD5-430C-8E92-EA29C113C608}"/>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Tree>
    <p:extLst>
      <p:ext uri="{BB962C8B-B14F-4D97-AF65-F5344CB8AC3E}">
        <p14:creationId xmlns:p14="http://schemas.microsoft.com/office/powerpoint/2010/main" val="1529102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8DCF-83F6-4683-BDC8-544B591FFC9F}"/>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ECFB08FB-3B19-4190-8AE7-52CCF59581C4}"/>
              </a:ext>
            </a:extLst>
          </p:cNvPr>
          <p:cNvSpPr>
            <a:spLocks noGrp="1"/>
          </p:cNvSpPr>
          <p:nvPr>
            <p:ph sz="half" idx="1"/>
          </p:nvPr>
        </p:nvSpPr>
        <p:spPr>
          <a:xfrm>
            <a:off x="838200" y="1989138"/>
            <a:ext cx="5181600" cy="41125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E9336BB7-AF6F-476F-A607-565F9C96C29A}"/>
              </a:ext>
            </a:extLst>
          </p:cNvPr>
          <p:cNvSpPr>
            <a:spLocks noGrp="1"/>
          </p:cNvSpPr>
          <p:nvPr>
            <p:ph sz="half" idx="2"/>
          </p:nvPr>
        </p:nvSpPr>
        <p:spPr>
          <a:xfrm>
            <a:off x="6172200" y="1989138"/>
            <a:ext cx="5181600" cy="41125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a:extLst>
              <a:ext uri="{FF2B5EF4-FFF2-40B4-BE49-F238E27FC236}">
                <a16:creationId xmlns:a16="http://schemas.microsoft.com/office/drawing/2014/main" id="{4F0E8DA0-A6F3-4451-8048-02F5B6A1C23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9504A5F-FE25-4FD6-95CB-0EB4C8EB0EA4}"/>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8" name="Espace réservé du texte 15">
            <a:extLst>
              <a:ext uri="{FF2B5EF4-FFF2-40B4-BE49-F238E27FC236}">
                <a16:creationId xmlns:a16="http://schemas.microsoft.com/office/drawing/2014/main" id="{C4FCE7D0-D149-4980-90B9-E28BAE380A7E}"/>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664789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955F-2F31-4FD2-ACA2-5607751DC6D2}"/>
              </a:ext>
            </a:extLst>
          </p:cNvPr>
          <p:cNvSpPr>
            <a:spLocks noGrp="1"/>
          </p:cNvSpPr>
          <p:nvPr>
            <p:ph type="title"/>
          </p:nvPr>
        </p:nvSpPr>
        <p:spPr>
          <a:xfrm>
            <a:off x="839788" y="941051"/>
            <a:ext cx="10515600" cy="998538"/>
          </a:xfrm>
        </p:spPr>
        <p:txBody>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6EB9449-37EC-4053-A4D9-BE36E7B2048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8D17CB9-DFFA-49DC-BA1B-C9A0DB6DF6F7}"/>
              </a:ext>
            </a:extLst>
          </p:cNvPr>
          <p:cNvSpPr>
            <a:spLocks noGrp="1"/>
          </p:cNvSpPr>
          <p:nvPr>
            <p:ph sz="half" idx="2"/>
          </p:nvPr>
        </p:nvSpPr>
        <p:spPr>
          <a:xfrm>
            <a:off x="839788" y="2505075"/>
            <a:ext cx="5157787" cy="359665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A9107357-7482-49E9-86D4-53BF8CF591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E547AD6-FC93-4E11-9492-A7D79EFA6996}"/>
              </a:ext>
            </a:extLst>
          </p:cNvPr>
          <p:cNvSpPr>
            <a:spLocks noGrp="1"/>
          </p:cNvSpPr>
          <p:nvPr>
            <p:ph sz="quarter" idx="4"/>
          </p:nvPr>
        </p:nvSpPr>
        <p:spPr>
          <a:xfrm>
            <a:off x="6172200" y="2505075"/>
            <a:ext cx="5183188" cy="359665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Footer Placeholder 7">
            <a:extLst>
              <a:ext uri="{FF2B5EF4-FFF2-40B4-BE49-F238E27FC236}">
                <a16:creationId xmlns:a16="http://schemas.microsoft.com/office/drawing/2014/main" id="{00870AFD-D769-4C12-B1B5-A8E81237D24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EFAA551-ECFD-4021-AC0A-FE9809E0B5BF}"/>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10" name="Espace réservé du texte 15">
            <a:extLst>
              <a:ext uri="{FF2B5EF4-FFF2-40B4-BE49-F238E27FC236}">
                <a16:creationId xmlns:a16="http://schemas.microsoft.com/office/drawing/2014/main" id="{BFDC38A6-23CE-46AF-91F6-D8DE0EA369E3}"/>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816129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70A-5C27-498A-BB13-10FB0A6B3D1E}"/>
              </a:ext>
            </a:extLst>
          </p:cNvPr>
          <p:cNvSpPr>
            <a:spLocks noGrp="1"/>
          </p:cNvSpPr>
          <p:nvPr>
            <p:ph type="title"/>
          </p:nvPr>
        </p:nvSpPr>
        <p:spPr/>
        <p:txBody>
          <a:bodyPr/>
          <a:lstStyle/>
          <a:p>
            <a:r>
              <a:rPr lang="en-GB"/>
              <a:t>Click to edit Master title style</a:t>
            </a:r>
            <a:endParaRPr lang="en-GB" dirty="0"/>
          </a:p>
        </p:txBody>
      </p:sp>
      <p:sp>
        <p:nvSpPr>
          <p:cNvPr id="4" name="Footer Placeholder 3">
            <a:extLst>
              <a:ext uri="{FF2B5EF4-FFF2-40B4-BE49-F238E27FC236}">
                <a16:creationId xmlns:a16="http://schemas.microsoft.com/office/drawing/2014/main" id="{6C271BDA-61DE-4C38-9B8F-C8EA03C8138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6287CD4-B262-423E-B613-E5A5431AD46F}"/>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6" name="Espace réservé du texte 15">
            <a:extLst>
              <a:ext uri="{FF2B5EF4-FFF2-40B4-BE49-F238E27FC236}">
                <a16:creationId xmlns:a16="http://schemas.microsoft.com/office/drawing/2014/main" id="{E0186542-0C24-4ACA-AE95-628EF2576C45}"/>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23806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27D3FF1-E74D-4CB0-854B-D9421DD8AF7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A5556B7-176B-4452-8CCF-7BA907188528}"/>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5" name="Espace réservé du texte 15">
            <a:extLst>
              <a:ext uri="{FF2B5EF4-FFF2-40B4-BE49-F238E27FC236}">
                <a16:creationId xmlns:a16="http://schemas.microsoft.com/office/drawing/2014/main" id="{DE637F81-5EEC-4AB2-A2E9-E6DD4848785C}"/>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243785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5523-8047-4907-AB09-7AD8FD24A8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764B8C9F-9061-46C2-95E3-F4A87570194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61E6E63E-677A-44D6-80A0-9051F53800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F207E696-F7E3-400D-B24A-1B8B2EBBBB1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BDC7363-82A0-4A5F-BA94-43A2DA8046ED}"/>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8" name="Espace réservé du texte 15">
            <a:extLst>
              <a:ext uri="{FF2B5EF4-FFF2-40B4-BE49-F238E27FC236}">
                <a16:creationId xmlns:a16="http://schemas.microsoft.com/office/drawing/2014/main" id="{6C446724-E49A-476D-9ACC-54A3401F7F6B}"/>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307087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09/06/2025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extLst>
      <p:ext uri="{BB962C8B-B14F-4D97-AF65-F5344CB8AC3E}">
        <p14:creationId xmlns:p14="http://schemas.microsoft.com/office/powerpoint/2010/main" val="2865255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age 6">
    <p:spTree>
      <p:nvGrpSpPr>
        <p:cNvPr id="1" name=""/>
        <p:cNvGrpSpPr/>
        <p:nvPr/>
      </p:nvGrpSpPr>
      <p:grpSpPr>
        <a:xfrm>
          <a:off x="0" y="0"/>
          <a:ext cx="0" cy="0"/>
          <a:chOff x="0" y="0"/>
          <a:chExt cx="0" cy="0"/>
        </a:xfrm>
      </p:grpSpPr>
      <p:sp>
        <p:nvSpPr>
          <p:cNvPr id="15" name="Sous-titre 2"/>
          <p:cNvSpPr>
            <a:spLocks noGrp="1"/>
          </p:cNvSpPr>
          <p:nvPr>
            <p:ph type="subTitle" idx="10" hasCustomPrompt="1"/>
          </p:nvPr>
        </p:nvSpPr>
        <p:spPr>
          <a:xfrm>
            <a:off x="611209" y="836712"/>
            <a:ext cx="9739808" cy="504056"/>
          </a:xfrm>
          <a:prstGeom prst="rect">
            <a:avLst/>
          </a:prstGeom>
        </p:spPr>
        <p:txBody>
          <a:bodyPr>
            <a:normAutofit/>
          </a:bodyPr>
          <a:lstStyle>
            <a:lvl1pPr marL="0" indent="0" algn="l">
              <a:buNone/>
              <a:defRPr sz="2000" b="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ici pour modifier le sous-titre</a:t>
            </a:r>
          </a:p>
        </p:txBody>
      </p:sp>
      <p:sp>
        <p:nvSpPr>
          <p:cNvPr id="16" name="Titre 1"/>
          <p:cNvSpPr>
            <a:spLocks noGrp="1"/>
          </p:cNvSpPr>
          <p:nvPr>
            <p:ph type="title" hasCustomPrompt="1"/>
          </p:nvPr>
        </p:nvSpPr>
        <p:spPr>
          <a:xfrm>
            <a:off x="609600" y="178964"/>
            <a:ext cx="10972800" cy="684076"/>
          </a:xfrm>
          <a:prstGeom prst="rect">
            <a:avLst/>
          </a:prstGeom>
        </p:spPr>
        <p:txBody>
          <a:bodyPr/>
          <a:lstStyle>
            <a:lvl1pPr algn="l">
              <a:defRPr sz="3200" b="1">
                <a:solidFill>
                  <a:srgbClr val="000000"/>
                </a:solidFill>
                <a:latin typeface="Calibri"/>
                <a:cs typeface="Calibri"/>
              </a:defRPr>
            </a:lvl1pPr>
          </a:lstStyle>
          <a:p>
            <a:r>
              <a:rPr lang="fr-FR" dirty="0"/>
              <a:t>Cliquez ici pour modifier le titre</a:t>
            </a:r>
          </a:p>
        </p:txBody>
      </p:sp>
      <p:cxnSp>
        <p:nvCxnSpPr>
          <p:cNvPr id="7" name="Connecteur droit 6"/>
          <p:cNvCxnSpPr/>
          <p:nvPr userDrawn="1"/>
        </p:nvCxnSpPr>
        <p:spPr>
          <a:xfrm>
            <a:off x="623392" y="1484784"/>
            <a:ext cx="10945216" cy="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9" name="Espace réservé du numéro de diapositive 5"/>
          <p:cNvSpPr>
            <a:spLocks noGrp="1"/>
          </p:cNvSpPr>
          <p:nvPr>
            <p:ph type="sldNum" sz="quarter" idx="4"/>
          </p:nvPr>
        </p:nvSpPr>
        <p:spPr>
          <a:xfrm>
            <a:off x="8723808" y="623222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502A6-9A25-4D89-992C-DFBCDEBB5DFB}" type="slidenum">
              <a:rPr lang="fr-FR" smtClean="0"/>
              <a:pPr/>
              <a:t>‹#›</a:t>
            </a:fld>
            <a:endParaRPr lang="fr-FR" dirty="0"/>
          </a:p>
        </p:txBody>
      </p:sp>
      <p:sp>
        <p:nvSpPr>
          <p:cNvPr id="11" name="Espace réservé du contenu 1"/>
          <p:cNvSpPr>
            <a:spLocks noGrp="1"/>
          </p:cNvSpPr>
          <p:nvPr>
            <p:ph idx="4294967295" hasCustomPrompt="1"/>
          </p:nvPr>
        </p:nvSpPr>
        <p:spPr>
          <a:xfrm>
            <a:off x="623392" y="1772816"/>
            <a:ext cx="10972800" cy="3528392"/>
          </a:xfrm>
          <a:prstGeom prst="rect">
            <a:avLst/>
          </a:prstGeom>
        </p:spPr>
        <p:txBody>
          <a:bodyPr/>
          <a:lstStyle>
            <a:lvl1pPr marL="265113" indent="-265113">
              <a:buClr>
                <a:srgbClr val="FFDD00"/>
              </a:buClr>
              <a:buFont typeface="Wingdings" charset="2"/>
              <a:buChar char="§"/>
              <a:defRPr/>
            </a:lvl1pPr>
          </a:lstStyle>
          <a:p>
            <a:pPr marL="265113" indent="-265113">
              <a:buClr>
                <a:srgbClr val="FFDD00"/>
              </a:buClr>
              <a:buFont typeface="Wingdings" charset="2"/>
              <a:buChar char="§"/>
            </a:pPr>
            <a:r>
              <a:rPr lang="fr-FR" sz="2400" dirty="0" err="1">
                <a:solidFill>
                  <a:srgbClr val="000000"/>
                </a:solidFill>
                <a:latin typeface="Calibri"/>
                <a:cs typeface="Calibri"/>
              </a:rPr>
              <a:t>Title</a:t>
            </a:r>
            <a:r>
              <a:rPr lang="fr-FR" sz="2400" dirty="0">
                <a:solidFill>
                  <a:srgbClr val="000000"/>
                </a:solidFill>
                <a:latin typeface="Calibri"/>
                <a:cs typeface="Calibri"/>
              </a:rPr>
              <a:t> line 1 (Calibri 24)</a:t>
            </a:r>
          </a:p>
          <a:p>
            <a:pPr marL="447675" lvl="1" indent="-182563">
              <a:buClr>
                <a:srgbClr val="22578B"/>
              </a:buClr>
            </a:pPr>
            <a:r>
              <a:rPr lang="fr-FR" sz="2000" dirty="0" err="1">
                <a:latin typeface="Calibri"/>
                <a:cs typeface="Calibri"/>
              </a:rPr>
              <a:t>Sub-title</a:t>
            </a:r>
            <a:r>
              <a:rPr lang="fr-FR" sz="2000" dirty="0">
                <a:latin typeface="Calibri"/>
                <a:cs typeface="Calibri"/>
              </a:rPr>
              <a:t> (Calibri 20)</a:t>
            </a:r>
          </a:p>
          <a:p>
            <a:pPr marL="447675" lvl="2" indent="0">
              <a:buClr>
                <a:srgbClr val="FFDD00"/>
              </a:buClr>
              <a:buNone/>
            </a:pPr>
            <a:r>
              <a:rPr lang="fr-FR" sz="1600" dirty="0" err="1">
                <a:latin typeface="Calibri"/>
                <a:cs typeface="Calibri"/>
              </a:rPr>
              <a:t>Text</a:t>
            </a:r>
            <a:r>
              <a:rPr lang="fr-FR" sz="1600" dirty="0">
                <a:latin typeface="Calibri"/>
                <a:cs typeface="Calibri"/>
              </a:rPr>
              <a:t> – </a:t>
            </a:r>
            <a:r>
              <a:rPr lang="fr-FR" sz="1600" dirty="0" err="1">
                <a:latin typeface="Calibri"/>
                <a:cs typeface="Calibri"/>
              </a:rPr>
              <a:t>Lorem</a:t>
            </a:r>
            <a:r>
              <a:rPr lang="fr-FR" sz="1600" dirty="0">
                <a:latin typeface="Calibri"/>
                <a:cs typeface="Calibri"/>
              </a:rPr>
              <a:t> </a:t>
            </a:r>
            <a:r>
              <a:rPr lang="fr-FR" sz="1600" dirty="0" err="1">
                <a:latin typeface="Calibri"/>
                <a:cs typeface="Calibri"/>
              </a:rPr>
              <a:t>ipsum</a:t>
            </a:r>
            <a:r>
              <a:rPr lang="fr-FR" sz="1600" dirty="0">
                <a:latin typeface="Calibri"/>
                <a:cs typeface="Calibri"/>
              </a:rPr>
              <a:t> est simplement du faux texte employé dans la composition et la mise en page avant impression. Le </a:t>
            </a:r>
            <a:r>
              <a:rPr lang="fr-FR" sz="1600" dirty="0" err="1">
                <a:latin typeface="Calibri"/>
                <a:cs typeface="Calibri"/>
              </a:rPr>
              <a:t>Lorem</a:t>
            </a:r>
            <a:r>
              <a:rPr lang="fr-FR" sz="1600" dirty="0">
                <a:latin typeface="Calibri"/>
                <a:cs typeface="Calibri"/>
              </a:rPr>
              <a:t> </a:t>
            </a:r>
            <a:r>
              <a:rPr lang="fr-FR" sz="1600" dirty="0" err="1">
                <a:latin typeface="Calibri"/>
                <a:cs typeface="Calibri"/>
              </a:rPr>
              <a:t>Ipsum</a:t>
            </a:r>
            <a:r>
              <a:rPr lang="fr-FR" sz="1600" dirty="0">
                <a:latin typeface="Calibri"/>
                <a:cs typeface="Calibri"/>
              </a:rPr>
              <a:t> est le faux texte standard de l'imprimerie depuis les années 1500, quand un peintre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a:t>
            </a:r>
          </a:p>
          <a:p>
            <a:pPr marL="803275" lvl="1" indent="-173038">
              <a:buClr>
                <a:srgbClr val="7399C6"/>
              </a:buClr>
            </a:pPr>
            <a:r>
              <a:rPr lang="fr-FR" sz="1600" dirty="0" err="1">
                <a:latin typeface="Calibri"/>
                <a:cs typeface="Calibri"/>
              </a:rPr>
              <a:t>Sub-title</a:t>
            </a:r>
            <a:r>
              <a:rPr lang="fr-FR" sz="1600" dirty="0">
                <a:latin typeface="Calibri"/>
                <a:cs typeface="Calibri"/>
              </a:rPr>
              <a:t> (Calibri 16)</a:t>
            </a:r>
          </a:p>
          <a:p>
            <a:pPr marL="803275" lvl="2" indent="0">
              <a:buClr>
                <a:srgbClr val="FFDD00"/>
              </a:buClr>
              <a:buNone/>
            </a:pPr>
            <a:r>
              <a:rPr lang="fr-FR" sz="1600" dirty="0" err="1">
                <a:latin typeface="Calibri"/>
                <a:cs typeface="Calibri"/>
              </a:rPr>
              <a:t>Text</a:t>
            </a:r>
            <a:r>
              <a:rPr lang="fr-FR" sz="1600" dirty="0">
                <a:latin typeface="Calibri"/>
                <a:cs typeface="Calibri"/>
              </a:rPr>
              <a:t> – </a:t>
            </a:r>
            <a:r>
              <a:rPr lang="fr-FR" sz="1600" dirty="0" err="1">
                <a:latin typeface="Calibri"/>
                <a:cs typeface="Calibri"/>
              </a:rPr>
              <a:t>Lorem</a:t>
            </a:r>
            <a:r>
              <a:rPr lang="fr-FR" sz="1600" dirty="0">
                <a:latin typeface="Calibri"/>
                <a:cs typeface="Calibri"/>
              </a:rPr>
              <a:t> </a:t>
            </a:r>
            <a:r>
              <a:rPr lang="fr-FR" sz="1600" dirty="0" err="1">
                <a:latin typeface="Calibri"/>
                <a:cs typeface="Calibri"/>
              </a:rPr>
              <a:t>ipsum</a:t>
            </a:r>
            <a:r>
              <a:rPr lang="fr-FR" sz="1600" dirty="0">
                <a:latin typeface="Calibri"/>
                <a:cs typeface="Calibri"/>
              </a:rPr>
              <a:t> est simplement du faux texte employé dans la composition et la mise en page avant impression. </a:t>
            </a:r>
          </a:p>
          <a:p>
            <a:pPr lvl="2" indent="0">
              <a:buClr>
                <a:srgbClr val="FFDD00"/>
              </a:buClr>
              <a:buNone/>
            </a:pPr>
            <a:endParaRPr lang="fr-FR" sz="2400" dirty="0">
              <a:solidFill>
                <a:srgbClr val="000000"/>
              </a:solidFill>
              <a:latin typeface="Calibri"/>
              <a:cs typeface="Calibri"/>
            </a:endParaRPr>
          </a:p>
        </p:txBody>
      </p:sp>
    </p:spTree>
    <p:extLst>
      <p:ext uri="{BB962C8B-B14F-4D97-AF65-F5344CB8AC3E}">
        <p14:creationId xmlns:p14="http://schemas.microsoft.com/office/powerpoint/2010/main" val="2175045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ge 8">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8723808" y="623222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502A6-9A25-4D89-992C-DFBCDEBB5DFB}" type="slidenum">
              <a:rPr lang="fr-FR" smtClean="0"/>
              <a:pPr/>
              <a:t>‹#›</a:t>
            </a:fld>
            <a:endParaRPr lang="fr-FR" dirty="0"/>
          </a:p>
        </p:txBody>
      </p:sp>
      <p:sp>
        <p:nvSpPr>
          <p:cNvPr id="7" name="Titre 1"/>
          <p:cNvSpPr>
            <a:spLocks noGrp="1"/>
          </p:cNvSpPr>
          <p:nvPr>
            <p:ph type="title" hasCustomPrompt="1"/>
          </p:nvPr>
        </p:nvSpPr>
        <p:spPr>
          <a:xfrm>
            <a:off x="609600" y="178964"/>
            <a:ext cx="10972800" cy="684076"/>
          </a:xfrm>
          <a:prstGeom prst="rect">
            <a:avLst/>
          </a:prstGeom>
        </p:spPr>
        <p:txBody>
          <a:bodyPr/>
          <a:lstStyle>
            <a:lvl1pPr algn="l">
              <a:defRPr sz="3200" b="1">
                <a:solidFill>
                  <a:srgbClr val="000000"/>
                </a:solidFill>
                <a:latin typeface="Calibri"/>
                <a:cs typeface="Calibri"/>
              </a:defRPr>
            </a:lvl1pPr>
          </a:lstStyle>
          <a:p>
            <a:r>
              <a:rPr lang="fr-FR" dirty="0"/>
              <a:t>Cliquez ici pour modifier le titre</a:t>
            </a:r>
          </a:p>
        </p:txBody>
      </p:sp>
      <p:cxnSp>
        <p:nvCxnSpPr>
          <p:cNvPr id="8" name="Connecteur droit 7"/>
          <p:cNvCxnSpPr/>
          <p:nvPr userDrawn="1"/>
        </p:nvCxnSpPr>
        <p:spPr>
          <a:xfrm>
            <a:off x="623392" y="1052736"/>
            <a:ext cx="10945216" cy="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9" name="Espace réservé du contenu 1"/>
          <p:cNvSpPr>
            <a:spLocks noGrp="1"/>
          </p:cNvSpPr>
          <p:nvPr>
            <p:ph idx="4294967295" hasCustomPrompt="1"/>
          </p:nvPr>
        </p:nvSpPr>
        <p:spPr>
          <a:xfrm>
            <a:off x="623392" y="1412776"/>
            <a:ext cx="10972800" cy="3528392"/>
          </a:xfrm>
          <a:prstGeom prst="rect">
            <a:avLst/>
          </a:prstGeom>
        </p:spPr>
        <p:txBody>
          <a:bodyPr/>
          <a:lstStyle>
            <a:lvl1pPr marL="265113" indent="-265113">
              <a:buClr>
                <a:srgbClr val="FFDD00"/>
              </a:buClr>
              <a:buFont typeface="Wingdings" charset="2"/>
              <a:buChar char="§"/>
              <a:defRPr/>
            </a:lvl1pPr>
            <a:lvl3pPr marL="265113" marR="0" indent="182563" algn="l" defTabSz="914400" rtl="0" eaLnBrk="1" fontAlgn="auto" latinLnBrk="0" hangingPunct="1">
              <a:lnSpc>
                <a:spcPct val="100000"/>
              </a:lnSpc>
              <a:spcBef>
                <a:spcPct val="20000"/>
              </a:spcBef>
              <a:spcAft>
                <a:spcPts val="0"/>
              </a:spcAft>
              <a:buClr>
                <a:srgbClr val="22578B"/>
              </a:buClr>
              <a:buSzTx/>
              <a:buFont typeface="Wingdings" charset="2"/>
              <a:buChar char="§"/>
              <a:tabLst/>
              <a:defRPr sz="1600"/>
            </a:lvl3pPr>
          </a:lstStyle>
          <a:p>
            <a:pPr marL="265113" indent="-265113">
              <a:buClr>
                <a:srgbClr val="FFDD00"/>
              </a:buClr>
              <a:buFont typeface="Wingdings" charset="2"/>
              <a:buChar char="§"/>
            </a:pPr>
            <a:r>
              <a:rPr lang="fr-FR" sz="2400" dirty="0" err="1">
                <a:solidFill>
                  <a:srgbClr val="000000"/>
                </a:solidFill>
                <a:latin typeface="Calibri"/>
                <a:cs typeface="Calibri"/>
              </a:rPr>
              <a:t>Title</a:t>
            </a:r>
            <a:r>
              <a:rPr lang="fr-FR" sz="2400" dirty="0">
                <a:solidFill>
                  <a:srgbClr val="000000"/>
                </a:solidFill>
                <a:latin typeface="Calibri"/>
                <a:cs typeface="Calibri"/>
              </a:rPr>
              <a:t> line 1 (Calibri 24)</a:t>
            </a:r>
          </a:p>
          <a:p>
            <a:pPr marL="447675" lvl="1" indent="-182563">
              <a:buClr>
                <a:srgbClr val="22578B"/>
              </a:buClr>
            </a:pPr>
            <a:r>
              <a:rPr lang="fr-FR" sz="2000" dirty="0" err="1">
                <a:latin typeface="Calibri"/>
                <a:cs typeface="Calibri"/>
              </a:rPr>
              <a:t>Sub-title</a:t>
            </a:r>
            <a:r>
              <a:rPr lang="fr-FR" sz="2000" dirty="0">
                <a:latin typeface="Calibri"/>
                <a:cs typeface="Calibri"/>
              </a:rPr>
              <a:t> (Calibri 20)</a:t>
            </a:r>
          </a:p>
          <a:p>
            <a:pPr marL="447675" lvl="2" indent="0">
              <a:buClr>
                <a:srgbClr val="FFDD00"/>
              </a:buClr>
              <a:buNone/>
            </a:pPr>
            <a:r>
              <a:rPr lang="fr-FR" sz="1600" dirty="0" err="1">
                <a:latin typeface="Calibri"/>
                <a:cs typeface="Calibri"/>
              </a:rPr>
              <a:t>Text</a:t>
            </a:r>
            <a:r>
              <a:rPr lang="fr-FR" sz="1600" dirty="0">
                <a:latin typeface="Calibri"/>
                <a:cs typeface="Calibri"/>
              </a:rPr>
              <a:t> – </a:t>
            </a:r>
            <a:r>
              <a:rPr lang="fr-FR" sz="1600" dirty="0" err="1">
                <a:latin typeface="Calibri"/>
                <a:cs typeface="Calibri"/>
              </a:rPr>
              <a:t>Lorem</a:t>
            </a:r>
            <a:r>
              <a:rPr lang="fr-FR" sz="1600" dirty="0">
                <a:latin typeface="Calibri"/>
                <a:cs typeface="Calibri"/>
              </a:rPr>
              <a:t> </a:t>
            </a:r>
            <a:r>
              <a:rPr lang="fr-FR" sz="1600" dirty="0" err="1">
                <a:latin typeface="Calibri"/>
                <a:cs typeface="Calibri"/>
              </a:rPr>
              <a:t>ipsum</a:t>
            </a:r>
            <a:r>
              <a:rPr lang="fr-FR" sz="1600" dirty="0">
                <a:latin typeface="Calibri"/>
                <a:cs typeface="Calibri"/>
              </a:rPr>
              <a:t> est simplement du faux texte employé dans la composition et la mise en page avant impression. Le </a:t>
            </a:r>
            <a:r>
              <a:rPr lang="fr-FR" sz="1600" dirty="0" err="1">
                <a:latin typeface="Calibri"/>
                <a:cs typeface="Calibri"/>
              </a:rPr>
              <a:t>Lorem</a:t>
            </a:r>
            <a:r>
              <a:rPr lang="fr-FR" sz="1600" dirty="0">
                <a:latin typeface="Calibri"/>
                <a:cs typeface="Calibri"/>
              </a:rPr>
              <a:t> </a:t>
            </a:r>
            <a:r>
              <a:rPr lang="fr-FR" sz="1600" dirty="0" err="1">
                <a:latin typeface="Calibri"/>
                <a:cs typeface="Calibri"/>
              </a:rPr>
              <a:t>Ipsum</a:t>
            </a:r>
            <a:r>
              <a:rPr lang="fr-FR" sz="1600" dirty="0">
                <a:latin typeface="Calibri"/>
                <a:cs typeface="Calibri"/>
              </a:rPr>
              <a:t> est le faux texte standard de l'imprimerie depuis les années 1500, quand un peintre anonyme assembla ensemble des morceaux de texte pour réaliser un livre spécimen de polices de texte.  </a:t>
            </a:r>
          </a:p>
          <a:p>
            <a:pPr marL="803275" lvl="1" indent="-173038">
              <a:buClr>
                <a:srgbClr val="7399C6"/>
              </a:buClr>
            </a:pPr>
            <a:r>
              <a:rPr lang="fr-FR" sz="1600" dirty="0" err="1">
                <a:latin typeface="Calibri"/>
                <a:cs typeface="Calibri"/>
              </a:rPr>
              <a:t>Sub-title</a:t>
            </a:r>
            <a:r>
              <a:rPr lang="fr-FR" sz="1600" dirty="0">
                <a:latin typeface="Calibri"/>
                <a:cs typeface="Calibri"/>
              </a:rPr>
              <a:t> (Calibri 16)</a:t>
            </a:r>
          </a:p>
          <a:p>
            <a:pPr marL="803275" lvl="2" indent="0">
              <a:buClr>
                <a:srgbClr val="FFDD00"/>
              </a:buClr>
              <a:buNone/>
            </a:pPr>
            <a:r>
              <a:rPr lang="fr-FR" sz="1600" dirty="0" err="1">
                <a:latin typeface="Calibri"/>
                <a:cs typeface="Calibri"/>
              </a:rPr>
              <a:t>Text</a:t>
            </a:r>
            <a:r>
              <a:rPr lang="fr-FR" sz="1600" dirty="0">
                <a:latin typeface="Calibri"/>
                <a:cs typeface="Calibri"/>
              </a:rPr>
              <a:t> – </a:t>
            </a:r>
            <a:r>
              <a:rPr lang="fr-FR" sz="1600" dirty="0" err="1">
                <a:latin typeface="Calibri"/>
                <a:cs typeface="Calibri"/>
              </a:rPr>
              <a:t>Lorem</a:t>
            </a:r>
            <a:r>
              <a:rPr lang="fr-FR" sz="1600" dirty="0">
                <a:latin typeface="Calibri"/>
                <a:cs typeface="Calibri"/>
              </a:rPr>
              <a:t> </a:t>
            </a:r>
            <a:r>
              <a:rPr lang="fr-FR" sz="1600" dirty="0" err="1">
                <a:latin typeface="Calibri"/>
                <a:cs typeface="Calibri"/>
              </a:rPr>
              <a:t>ipsum</a:t>
            </a:r>
            <a:r>
              <a:rPr lang="fr-FR" sz="1600" dirty="0">
                <a:latin typeface="Calibri"/>
                <a:cs typeface="Calibri"/>
              </a:rPr>
              <a:t> est simplement du faux texte employé dans la composition et la mise en page avant impression. </a:t>
            </a:r>
          </a:p>
          <a:p>
            <a:pPr marL="447675" lvl="2" indent="0">
              <a:buClr>
                <a:srgbClr val="FFDD00"/>
              </a:buClr>
              <a:buNone/>
            </a:pPr>
            <a:endParaRPr lang="fr-FR" sz="2000" dirty="0">
              <a:latin typeface="Calibri"/>
              <a:cs typeface="Calibri"/>
            </a:endParaRPr>
          </a:p>
          <a:p>
            <a:pPr marL="447675" lvl="2" indent="0">
              <a:buClr>
                <a:srgbClr val="FFDD00"/>
              </a:buClr>
              <a:buNone/>
            </a:pPr>
            <a:endParaRPr lang="fr-FR" sz="2000" dirty="0">
              <a:latin typeface="Calibri"/>
              <a:cs typeface="Calibri"/>
            </a:endParaRPr>
          </a:p>
          <a:p>
            <a:pPr marL="447675" lvl="2" indent="0">
              <a:buClr>
                <a:srgbClr val="FFDD00"/>
              </a:buClr>
              <a:buNone/>
            </a:pPr>
            <a:endParaRPr lang="fr-FR" sz="1600" dirty="0">
              <a:latin typeface="Calibri"/>
              <a:cs typeface="Calibri"/>
            </a:endParaRPr>
          </a:p>
        </p:txBody>
      </p:sp>
    </p:spTree>
    <p:extLst>
      <p:ext uri="{BB962C8B-B14F-4D97-AF65-F5344CB8AC3E}">
        <p14:creationId xmlns:p14="http://schemas.microsoft.com/office/powerpoint/2010/main" val="1827601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age 9">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609600" y="1916832"/>
            <a:ext cx="5384800" cy="3672408"/>
          </a:xfrm>
          <a:prstGeom prst="rect">
            <a:avLst/>
          </a:prstGeom>
        </p:spPr>
        <p:txBody>
          <a:bodyPr/>
          <a:lstStyle>
            <a:lvl1pPr>
              <a:defRPr sz="2400">
                <a:solidFill>
                  <a:srgbClr val="000000"/>
                </a:solidFill>
                <a:latin typeface="Calibri"/>
                <a:cs typeface="Calibri"/>
              </a:defRPr>
            </a:lvl1pPr>
            <a:lvl2pPr marL="355600" indent="-263525">
              <a:buClr>
                <a:srgbClr val="FFDD00"/>
              </a:buClr>
              <a:defRPr sz="2000">
                <a:latin typeface="Calibri"/>
                <a:cs typeface="Calibri"/>
              </a:defRPr>
            </a:lvl2pPr>
            <a:lvl3pPr marL="539750" indent="-184150">
              <a:buClr>
                <a:srgbClr val="22578B"/>
              </a:buClr>
              <a:defRPr sz="1800">
                <a:latin typeface="Calibri"/>
                <a:cs typeface="Calibri"/>
              </a:defRPr>
            </a:lvl3pPr>
            <a:lvl4pPr marL="803275" indent="-173038">
              <a:buClr>
                <a:srgbClr val="7399C6"/>
              </a:buClr>
              <a:defRPr sz="1600">
                <a:latin typeface="Calibri"/>
                <a:cs typeface="Calibri"/>
              </a:defRPr>
            </a:lvl4pPr>
            <a:lvl5pPr>
              <a:buClr>
                <a:srgbClr val="FFDD00"/>
              </a:buClr>
              <a:defRPr sz="1800">
                <a:latin typeface="Calibri"/>
                <a:cs typeface="Calibri"/>
              </a:defRPr>
            </a:lvl5pPr>
            <a:lvl6pPr>
              <a:defRPr sz="1800"/>
            </a:lvl6pPr>
            <a:lvl7pPr>
              <a:defRPr sz="1800"/>
            </a:lvl7pPr>
            <a:lvl8pPr>
              <a:defRPr sz="1800"/>
            </a:lvl8pPr>
            <a:lvl9pPr>
              <a:defRPr sz="1800"/>
            </a:lvl9pPr>
          </a:lstStyle>
          <a:p>
            <a:pPr lvl="0"/>
            <a:r>
              <a:rPr lang="fr-FR" dirty="0"/>
              <a:t>Cliquez ici pour modifier le texte </a:t>
            </a:r>
          </a:p>
          <a:p>
            <a:pPr lvl="1"/>
            <a:r>
              <a:rPr lang="fr-FR" dirty="0"/>
              <a:t>Deuxième niveau</a:t>
            </a:r>
          </a:p>
          <a:p>
            <a:pPr lvl="2"/>
            <a:r>
              <a:rPr lang="fr-FR" dirty="0"/>
              <a:t>Troisième niveau</a:t>
            </a:r>
          </a:p>
          <a:p>
            <a:pPr lvl="3"/>
            <a:r>
              <a:rPr lang="fr-FR" dirty="0"/>
              <a:t>Quatrième niveau</a:t>
            </a:r>
          </a:p>
        </p:txBody>
      </p:sp>
      <p:sp>
        <p:nvSpPr>
          <p:cNvPr id="12" name="Espace réservé du numéro de diapositive 5"/>
          <p:cNvSpPr>
            <a:spLocks noGrp="1"/>
          </p:cNvSpPr>
          <p:nvPr>
            <p:ph type="sldNum" sz="quarter" idx="4"/>
          </p:nvPr>
        </p:nvSpPr>
        <p:spPr>
          <a:xfrm>
            <a:off x="8915829" y="623222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502A6-9A25-4D89-992C-DFBCDEBB5DFB}" type="slidenum">
              <a:rPr lang="fr-FR" smtClean="0"/>
              <a:pPr/>
              <a:t>‹#›</a:t>
            </a:fld>
            <a:endParaRPr lang="fr-FR" dirty="0"/>
          </a:p>
        </p:txBody>
      </p:sp>
      <p:sp>
        <p:nvSpPr>
          <p:cNvPr id="7" name="Titre 1"/>
          <p:cNvSpPr>
            <a:spLocks noGrp="1"/>
          </p:cNvSpPr>
          <p:nvPr>
            <p:ph type="title" hasCustomPrompt="1"/>
          </p:nvPr>
        </p:nvSpPr>
        <p:spPr>
          <a:xfrm>
            <a:off x="609600" y="178964"/>
            <a:ext cx="10972800" cy="684076"/>
          </a:xfrm>
          <a:prstGeom prst="rect">
            <a:avLst/>
          </a:prstGeom>
        </p:spPr>
        <p:txBody>
          <a:bodyPr/>
          <a:lstStyle>
            <a:lvl1pPr algn="l">
              <a:defRPr sz="3200" b="1">
                <a:solidFill>
                  <a:srgbClr val="000000"/>
                </a:solidFill>
                <a:latin typeface="Calibri"/>
                <a:cs typeface="Calibri"/>
              </a:defRPr>
            </a:lvl1pPr>
          </a:lstStyle>
          <a:p>
            <a:r>
              <a:rPr lang="fr-FR" dirty="0"/>
              <a:t>Cliquez ici pour modifier le titre</a:t>
            </a:r>
          </a:p>
        </p:txBody>
      </p:sp>
      <p:cxnSp>
        <p:nvCxnSpPr>
          <p:cNvPr id="8" name="Connecteur droit 7"/>
          <p:cNvCxnSpPr/>
          <p:nvPr userDrawn="1"/>
        </p:nvCxnSpPr>
        <p:spPr>
          <a:xfrm>
            <a:off x="623392" y="1484784"/>
            <a:ext cx="10945216" cy="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9" name="Espace réservé du contenu 2"/>
          <p:cNvSpPr>
            <a:spLocks noGrp="1"/>
          </p:cNvSpPr>
          <p:nvPr>
            <p:ph sz="half" idx="11" hasCustomPrompt="1"/>
          </p:nvPr>
        </p:nvSpPr>
        <p:spPr>
          <a:xfrm>
            <a:off x="6288021" y="1916832"/>
            <a:ext cx="5384800" cy="3672408"/>
          </a:xfrm>
          <a:prstGeom prst="rect">
            <a:avLst/>
          </a:prstGeom>
        </p:spPr>
        <p:txBody>
          <a:bodyPr/>
          <a:lstStyle>
            <a:lvl1pPr>
              <a:defRPr sz="2400">
                <a:solidFill>
                  <a:srgbClr val="000000"/>
                </a:solidFill>
                <a:latin typeface="Calibri"/>
                <a:cs typeface="Calibri"/>
              </a:defRPr>
            </a:lvl1pPr>
            <a:lvl2pPr marL="355600" indent="-263525">
              <a:buClr>
                <a:srgbClr val="FFDD00"/>
              </a:buClr>
              <a:defRPr sz="2000">
                <a:latin typeface="Calibri"/>
                <a:cs typeface="Calibri"/>
              </a:defRPr>
            </a:lvl2pPr>
            <a:lvl3pPr marL="539750" indent="-184150">
              <a:buClr>
                <a:srgbClr val="22578B"/>
              </a:buClr>
              <a:defRPr sz="1800">
                <a:latin typeface="Calibri"/>
                <a:cs typeface="Calibri"/>
              </a:defRPr>
            </a:lvl3pPr>
            <a:lvl4pPr marL="803275" indent="-173038">
              <a:buClr>
                <a:srgbClr val="7399C6"/>
              </a:buClr>
              <a:defRPr sz="1600">
                <a:latin typeface="Calibri"/>
                <a:cs typeface="Calibri"/>
              </a:defRPr>
            </a:lvl4pPr>
            <a:lvl5pPr>
              <a:buClr>
                <a:srgbClr val="FFDD00"/>
              </a:buClr>
              <a:defRPr sz="1800">
                <a:latin typeface="Calibri"/>
                <a:cs typeface="Calibri"/>
              </a:defRPr>
            </a:lvl5pPr>
            <a:lvl6pPr>
              <a:defRPr sz="1800"/>
            </a:lvl6pPr>
            <a:lvl7pPr>
              <a:defRPr sz="1800"/>
            </a:lvl7pPr>
            <a:lvl8pPr>
              <a:defRPr sz="1800"/>
            </a:lvl8pPr>
            <a:lvl9pPr>
              <a:defRPr sz="1800"/>
            </a:lvl9pPr>
          </a:lstStyle>
          <a:p>
            <a:pPr lvl="0"/>
            <a:r>
              <a:rPr lang="fr-FR" dirty="0"/>
              <a:t>Cliquez ici pour modifier le texte </a:t>
            </a:r>
          </a:p>
          <a:p>
            <a:pPr lvl="1"/>
            <a:r>
              <a:rPr lang="fr-FR" dirty="0"/>
              <a:t>Deuxième niveau</a:t>
            </a:r>
          </a:p>
          <a:p>
            <a:pPr lvl="2"/>
            <a:r>
              <a:rPr lang="fr-FR" dirty="0"/>
              <a:t>Troisième niveau</a:t>
            </a:r>
          </a:p>
          <a:p>
            <a:pPr lvl="3"/>
            <a:r>
              <a:rPr lang="fr-FR" dirty="0"/>
              <a:t>Quatrième niveau</a:t>
            </a:r>
          </a:p>
        </p:txBody>
      </p:sp>
      <p:sp>
        <p:nvSpPr>
          <p:cNvPr id="10" name="Sous-titre 2"/>
          <p:cNvSpPr>
            <a:spLocks noGrp="1"/>
          </p:cNvSpPr>
          <p:nvPr>
            <p:ph type="subTitle" idx="10" hasCustomPrompt="1"/>
          </p:nvPr>
        </p:nvSpPr>
        <p:spPr>
          <a:xfrm>
            <a:off x="611209" y="836712"/>
            <a:ext cx="9739808" cy="504056"/>
          </a:xfrm>
          <a:prstGeom prst="rect">
            <a:avLst/>
          </a:prstGeom>
        </p:spPr>
        <p:txBody>
          <a:bodyPr>
            <a:normAutofit/>
          </a:bodyPr>
          <a:lstStyle>
            <a:lvl1pPr marL="0" indent="0" algn="l">
              <a:buNone/>
              <a:defRPr sz="2000" b="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ici pour modifier le sous-titre</a:t>
            </a:r>
          </a:p>
        </p:txBody>
      </p:sp>
    </p:spTree>
    <p:extLst>
      <p:ext uri="{BB962C8B-B14F-4D97-AF65-F5344CB8AC3E}">
        <p14:creationId xmlns:p14="http://schemas.microsoft.com/office/powerpoint/2010/main" val="9754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00009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5E406E-59ED-45DB-9F96-6AAA1955204F}"/>
              </a:ext>
            </a:extLst>
          </p:cNvPr>
          <p:cNvSpPr/>
          <p:nvPr userDrawn="1"/>
        </p:nvSpPr>
        <p:spPr>
          <a:xfrm>
            <a:off x="543463" y="704055"/>
            <a:ext cx="10916699" cy="5472908"/>
          </a:xfrm>
          <a:prstGeom prst="rect">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DD9011C-EABE-4AD2-AB20-17E45E3E51F1}"/>
              </a:ext>
            </a:extLst>
          </p:cNvPr>
          <p:cNvSpPr>
            <a:spLocks noGrp="1"/>
          </p:cNvSpPr>
          <p:nvPr>
            <p:ph type="ctrTitle" hasCustomPrompt="1"/>
          </p:nvPr>
        </p:nvSpPr>
        <p:spPr>
          <a:xfrm>
            <a:off x="1524000" y="1600201"/>
            <a:ext cx="9144000" cy="1655762"/>
          </a:xfrm>
        </p:spPr>
        <p:txBody>
          <a:bodyPr anchor="b">
            <a:normAutofit/>
          </a:bodyPr>
          <a:lstStyle>
            <a:lvl1pPr algn="ctr">
              <a:defRPr sz="2800" b="1" i="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GB" dirty="0"/>
              <a:t>Supporting clinical trials across borders</a:t>
            </a:r>
          </a:p>
        </p:txBody>
      </p:sp>
      <p:sp>
        <p:nvSpPr>
          <p:cNvPr id="3" name="Subtitle 2">
            <a:extLst>
              <a:ext uri="{FF2B5EF4-FFF2-40B4-BE49-F238E27FC236}">
                <a16:creationId xmlns:a16="http://schemas.microsoft.com/office/drawing/2014/main" id="{2EFE870D-10A1-48CA-986C-953111EFF4F9}"/>
              </a:ext>
            </a:extLst>
          </p:cNvPr>
          <p:cNvSpPr>
            <a:spLocks noGrp="1"/>
          </p:cNvSpPr>
          <p:nvPr>
            <p:ph type="subTitle" idx="1" hasCustomPrompt="1"/>
          </p:nvPr>
        </p:nvSpPr>
        <p:spPr>
          <a:xfrm>
            <a:off x="1524000" y="5362522"/>
            <a:ext cx="9144000" cy="646043"/>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Contact details</a:t>
            </a:r>
          </a:p>
        </p:txBody>
      </p:sp>
      <p:pic>
        <p:nvPicPr>
          <p:cNvPr id="10" name="Picture 9">
            <a:extLst>
              <a:ext uri="{FF2B5EF4-FFF2-40B4-BE49-F238E27FC236}">
                <a16:creationId xmlns:a16="http://schemas.microsoft.com/office/drawing/2014/main" id="{F70AC15A-8232-44F1-AC91-FFAB82C9AE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7162" y="4163854"/>
            <a:ext cx="3037676" cy="1198668"/>
          </a:xfrm>
          <a:prstGeom prst="rect">
            <a:avLst/>
          </a:prstGeom>
        </p:spPr>
      </p:pic>
      <p:sp>
        <p:nvSpPr>
          <p:cNvPr id="4" name="Rectangle 3">
            <a:extLst>
              <a:ext uri="{FF2B5EF4-FFF2-40B4-BE49-F238E27FC236}">
                <a16:creationId xmlns:a16="http://schemas.microsoft.com/office/drawing/2014/main" id="{985594C9-5D55-4206-9451-10B7B5A6D51D}"/>
              </a:ext>
            </a:extLst>
          </p:cNvPr>
          <p:cNvSpPr/>
          <p:nvPr userDrawn="1"/>
        </p:nvSpPr>
        <p:spPr>
          <a:xfrm>
            <a:off x="10090484" y="208547"/>
            <a:ext cx="1171074" cy="640888"/>
          </a:xfrm>
          <a:prstGeom prst="rect">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13646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E81D9A-3EBE-47E6-9FFE-4F5DC9228998}"/>
              </a:ext>
            </a:extLst>
          </p:cNvPr>
          <p:cNvSpPr/>
          <p:nvPr userDrawn="1"/>
        </p:nvSpPr>
        <p:spPr>
          <a:xfrm>
            <a:off x="731837" y="728663"/>
            <a:ext cx="10728325" cy="5400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7B71B22-41C9-4B29-BBAF-D310F70D5A3D}"/>
              </a:ext>
            </a:extLst>
          </p:cNvPr>
          <p:cNvSpPr>
            <a:spLocks noGrp="1"/>
          </p:cNvSpPr>
          <p:nvPr>
            <p:ph type="title" hasCustomPrompt="1"/>
          </p:nvPr>
        </p:nvSpPr>
        <p:spPr>
          <a:xfrm>
            <a:off x="831850" y="1709738"/>
            <a:ext cx="10515600" cy="2181127"/>
          </a:xfrm>
        </p:spPr>
        <p:txBody>
          <a:bodyPr anchor="b"/>
          <a:lstStyle>
            <a:lvl1pPr algn="ctr">
              <a:defRPr sz="600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GB" dirty="0"/>
              <a:t>CLICK TO EDIT MASTER TITLE STYLE</a:t>
            </a:r>
          </a:p>
        </p:txBody>
      </p:sp>
      <p:sp>
        <p:nvSpPr>
          <p:cNvPr id="3" name="Text Placeholder 2">
            <a:extLst>
              <a:ext uri="{FF2B5EF4-FFF2-40B4-BE49-F238E27FC236}">
                <a16:creationId xmlns:a16="http://schemas.microsoft.com/office/drawing/2014/main" id="{CC0B23E2-535E-43FD-BC5A-5B0A23F671D9}"/>
              </a:ext>
            </a:extLst>
          </p:cNvPr>
          <p:cNvSpPr>
            <a:spLocks noGrp="1"/>
          </p:cNvSpPr>
          <p:nvPr>
            <p:ph type="body" idx="1"/>
          </p:nvPr>
        </p:nvSpPr>
        <p:spPr>
          <a:xfrm>
            <a:off x="831850" y="4589463"/>
            <a:ext cx="10515600" cy="1500187"/>
          </a:xfrm>
          <a:prstGeom prst="rect">
            <a:avLst/>
          </a:prstGeom>
        </p:spPr>
        <p:txBody>
          <a:bodyPr/>
          <a:lstStyle>
            <a:lvl1pPr marL="0" indent="0" algn="ctr">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endParaRPr lang="en-GB" dirty="0"/>
          </a:p>
        </p:txBody>
      </p:sp>
      <p:sp>
        <p:nvSpPr>
          <p:cNvPr id="5" name="Footer Placeholder 4">
            <a:extLst>
              <a:ext uri="{FF2B5EF4-FFF2-40B4-BE49-F238E27FC236}">
                <a16:creationId xmlns:a16="http://schemas.microsoft.com/office/drawing/2014/main" id="{6788C28F-3535-4BD7-8447-9E16B4A82484}"/>
              </a:ext>
            </a:extLst>
          </p:cNvPr>
          <p:cNvSpPr>
            <a:spLocks noGrp="1"/>
          </p:cNvSpPr>
          <p:nvPr>
            <p:ph type="ftr" sz="quarter" idx="11"/>
          </p:nvPr>
        </p:nvSpPr>
        <p:spPr/>
        <p:txBody>
          <a:bodyPr/>
          <a:lstStyle>
            <a:lvl1pPr>
              <a:defRPr>
                <a:solidFill>
                  <a:schemeClr val="accent1"/>
                </a:solidFill>
              </a:defRPr>
            </a:lvl1pPr>
          </a:lstStyle>
          <a:p>
            <a:endParaRPr lang="en-GB" dirty="0"/>
          </a:p>
        </p:txBody>
      </p:sp>
      <p:sp>
        <p:nvSpPr>
          <p:cNvPr id="6" name="Slide Number Placeholder 5">
            <a:extLst>
              <a:ext uri="{FF2B5EF4-FFF2-40B4-BE49-F238E27FC236}">
                <a16:creationId xmlns:a16="http://schemas.microsoft.com/office/drawing/2014/main" id="{F1AAD668-BAD5-430C-8E92-EA29C113C608}"/>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accent1"/>
                </a:solidFill>
              </a:defRPr>
            </a:lvl1pPr>
          </a:lstStyle>
          <a:p>
            <a:fld id="{6486C365-2F9C-4F73-B5E5-7A34C7F5CB0A}" type="slidenum">
              <a:rPr lang="en-GB" smtClean="0"/>
              <a:pPr/>
              <a:t>‹#›</a:t>
            </a:fld>
            <a:endParaRPr lang="en-GB" dirty="0"/>
          </a:p>
        </p:txBody>
      </p:sp>
      <p:pic>
        <p:nvPicPr>
          <p:cNvPr id="8" name="Picture 7" descr="Logo&#10;&#10;Description automatically generated">
            <a:extLst>
              <a:ext uri="{FF2B5EF4-FFF2-40B4-BE49-F238E27FC236}">
                <a16:creationId xmlns:a16="http://schemas.microsoft.com/office/drawing/2014/main" id="{AE419ECA-1358-47B1-B4D8-AF4FBB955A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170" y="204970"/>
            <a:ext cx="1335225" cy="526880"/>
          </a:xfrm>
          <a:prstGeom prst="rect">
            <a:avLst/>
          </a:prstGeom>
        </p:spPr>
      </p:pic>
    </p:spTree>
    <p:extLst>
      <p:ext uri="{BB962C8B-B14F-4D97-AF65-F5344CB8AC3E}">
        <p14:creationId xmlns:p14="http://schemas.microsoft.com/office/powerpoint/2010/main" val="3856152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89137"/>
            <a:ext cx="10515600" cy="404935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Espace réservé du texte 15">
            <a:extLst>
              <a:ext uri="{FF2B5EF4-FFF2-40B4-BE49-F238E27FC236}">
                <a16:creationId xmlns:a16="http://schemas.microsoft.com/office/drawing/2014/main" id="{C8026EFF-4F12-4CF8-968E-7C0510A09579}"/>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810320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89138"/>
            <a:ext cx="7727830" cy="404935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87C2A98C-CA2C-49B8-B7C6-2C18973E9440}"/>
              </a:ext>
            </a:extLst>
          </p:cNvPr>
          <p:cNvSpPr>
            <a:spLocks noGrp="1"/>
          </p:cNvSpPr>
          <p:nvPr>
            <p:ph idx="13"/>
          </p:nvPr>
        </p:nvSpPr>
        <p:spPr>
          <a:xfrm>
            <a:off x="8678983" y="1989137"/>
            <a:ext cx="2674817" cy="2916237"/>
          </a:xfrm>
          <a:prstGeom prst="rect">
            <a:avLst/>
          </a:prstGeom>
        </p:spPr>
        <p:txBody>
          <a:bodyPr/>
          <a:lstStyle>
            <a:lvl1pPr marL="0" indent="0">
              <a:buNone/>
              <a:defRPr/>
            </a:lvl1pPr>
          </a:lstStyle>
          <a:p>
            <a:pPr lvl="0"/>
            <a:endParaRPr lang="en-GB" dirty="0"/>
          </a:p>
        </p:txBody>
      </p:sp>
      <p:sp>
        <p:nvSpPr>
          <p:cNvPr id="12" name="Espace réservé du texte 11">
            <a:extLst>
              <a:ext uri="{FF2B5EF4-FFF2-40B4-BE49-F238E27FC236}">
                <a16:creationId xmlns:a16="http://schemas.microsoft.com/office/drawing/2014/main" id="{A34641FB-D412-4700-B9D8-54EA81A9A804}"/>
              </a:ext>
            </a:extLst>
          </p:cNvPr>
          <p:cNvSpPr>
            <a:spLocks noGrp="1"/>
          </p:cNvSpPr>
          <p:nvPr>
            <p:ph type="body" sz="quarter" idx="15" hasCustomPrompt="1"/>
          </p:nvPr>
        </p:nvSpPr>
        <p:spPr>
          <a:xfrm>
            <a:off x="8678983" y="4976188"/>
            <a:ext cx="2674817"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3" name="Espace réservé du texte 15">
            <a:extLst>
              <a:ext uri="{FF2B5EF4-FFF2-40B4-BE49-F238E27FC236}">
                <a16:creationId xmlns:a16="http://schemas.microsoft.com/office/drawing/2014/main" id="{6A8B570C-9B49-4B13-BC21-4CD1DFA49534}"/>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514440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89137"/>
            <a:ext cx="6210300" cy="404072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41A3CD61-A59D-4F57-9177-111639887293}"/>
              </a:ext>
            </a:extLst>
          </p:cNvPr>
          <p:cNvSpPr>
            <a:spLocks noGrp="1"/>
          </p:cNvSpPr>
          <p:nvPr>
            <p:ph idx="13"/>
          </p:nvPr>
        </p:nvSpPr>
        <p:spPr>
          <a:xfrm>
            <a:off x="9372600" y="1989138"/>
            <a:ext cx="1981200" cy="2239962"/>
          </a:xfrm>
          <a:prstGeom prst="rect">
            <a:avLst/>
          </a:prstGeom>
        </p:spPr>
        <p:txBody>
          <a:bodyPr/>
          <a:lstStyle>
            <a:lvl1pPr marL="0" indent="0">
              <a:buNone/>
              <a:defRPr/>
            </a:lvl1pPr>
          </a:lstStyle>
          <a:p>
            <a:pPr lvl="0"/>
            <a:endParaRPr lang="en-GB" dirty="0"/>
          </a:p>
        </p:txBody>
      </p:sp>
      <p:sp>
        <p:nvSpPr>
          <p:cNvPr id="11" name="Content Placeholder 2">
            <a:extLst>
              <a:ext uri="{FF2B5EF4-FFF2-40B4-BE49-F238E27FC236}">
                <a16:creationId xmlns:a16="http://schemas.microsoft.com/office/drawing/2014/main" id="{3E2F6D56-5B72-4AC1-A539-EEB687D93BC2}"/>
              </a:ext>
            </a:extLst>
          </p:cNvPr>
          <p:cNvSpPr>
            <a:spLocks noGrp="1"/>
          </p:cNvSpPr>
          <p:nvPr>
            <p:ph idx="14"/>
          </p:nvPr>
        </p:nvSpPr>
        <p:spPr>
          <a:xfrm>
            <a:off x="7229475" y="1989138"/>
            <a:ext cx="1981200" cy="3221037"/>
          </a:xfrm>
          <a:prstGeom prst="rect">
            <a:avLst/>
          </a:prstGeom>
        </p:spPr>
        <p:txBody>
          <a:bodyPr/>
          <a:lstStyle>
            <a:lvl1pPr marL="0" indent="0">
              <a:buNone/>
              <a:defRPr/>
            </a:lvl1pPr>
          </a:lstStyle>
          <a:p>
            <a:pPr lvl="0"/>
            <a:endParaRPr lang="en-GB" dirty="0"/>
          </a:p>
        </p:txBody>
      </p:sp>
      <p:sp>
        <p:nvSpPr>
          <p:cNvPr id="13" name="Espace réservé du texte 11">
            <a:extLst>
              <a:ext uri="{FF2B5EF4-FFF2-40B4-BE49-F238E27FC236}">
                <a16:creationId xmlns:a16="http://schemas.microsoft.com/office/drawing/2014/main" id="{819641F5-E565-4DDB-B139-6CC58F5170A1}"/>
              </a:ext>
            </a:extLst>
          </p:cNvPr>
          <p:cNvSpPr>
            <a:spLocks noGrp="1"/>
          </p:cNvSpPr>
          <p:nvPr>
            <p:ph type="body" sz="quarter" idx="15" hasCustomPrompt="1"/>
          </p:nvPr>
        </p:nvSpPr>
        <p:spPr>
          <a:xfrm>
            <a:off x="9372600" y="4299913"/>
            <a:ext cx="1981200" cy="910262"/>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5" name="Espace réservé du texte 15">
            <a:extLst>
              <a:ext uri="{FF2B5EF4-FFF2-40B4-BE49-F238E27FC236}">
                <a16:creationId xmlns:a16="http://schemas.microsoft.com/office/drawing/2014/main" id="{802898F1-CB6A-43CE-9365-9283A8A38EE2}"/>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108502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4479" y="1979399"/>
            <a:ext cx="10515600" cy="22782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7" name="Content Placeholder 2">
            <a:extLst>
              <a:ext uri="{FF2B5EF4-FFF2-40B4-BE49-F238E27FC236}">
                <a16:creationId xmlns:a16="http://schemas.microsoft.com/office/drawing/2014/main" id="{B5D3CF6A-A7A1-4CFA-8B5A-6FA57B575DCF}"/>
              </a:ext>
            </a:extLst>
          </p:cNvPr>
          <p:cNvSpPr>
            <a:spLocks noGrp="1"/>
          </p:cNvSpPr>
          <p:nvPr>
            <p:ph idx="13"/>
          </p:nvPr>
        </p:nvSpPr>
        <p:spPr>
          <a:xfrm>
            <a:off x="5648324" y="4305300"/>
            <a:ext cx="3990975" cy="1724564"/>
          </a:xfrm>
          <a:prstGeom prst="rect">
            <a:avLst/>
          </a:prstGeom>
        </p:spPr>
        <p:txBody>
          <a:bodyPr/>
          <a:lstStyle>
            <a:lvl1pPr marL="0" indent="0">
              <a:buNone/>
              <a:defRPr/>
            </a:lvl1pPr>
          </a:lstStyle>
          <a:p>
            <a:pPr lvl="0"/>
            <a:endParaRPr lang="en-GB" dirty="0"/>
          </a:p>
        </p:txBody>
      </p:sp>
      <p:sp>
        <p:nvSpPr>
          <p:cNvPr id="8" name="Content Placeholder 2">
            <a:extLst>
              <a:ext uri="{FF2B5EF4-FFF2-40B4-BE49-F238E27FC236}">
                <a16:creationId xmlns:a16="http://schemas.microsoft.com/office/drawing/2014/main" id="{A8DBD802-245B-46AE-B9D0-813A6DDEEDAC}"/>
              </a:ext>
            </a:extLst>
          </p:cNvPr>
          <p:cNvSpPr>
            <a:spLocks noGrp="1"/>
          </p:cNvSpPr>
          <p:nvPr>
            <p:ph idx="14"/>
          </p:nvPr>
        </p:nvSpPr>
        <p:spPr>
          <a:xfrm>
            <a:off x="2333625" y="4305300"/>
            <a:ext cx="3181350" cy="1724564"/>
          </a:xfrm>
          <a:prstGeom prst="rect">
            <a:avLst/>
          </a:prstGeom>
        </p:spPr>
        <p:txBody>
          <a:bodyPr/>
          <a:lstStyle>
            <a:lvl1pPr marL="0" indent="0">
              <a:buNone/>
              <a:defRPr/>
            </a:lvl1pPr>
          </a:lstStyle>
          <a:p>
            <a:pPr lvl="0"/>
            <a:endParaRPr lang="en-GB" dirty="0"/>
          </a:p>
        </p:txBody>
      </p:sp>
      <p:sp>
        <p:nvSpPr>
          <p:cNvPr id="12" name="Espace réservé du texte 11">
            <a:extLst>
              <a:ext uri="{FF2B5EF4-FFF2-40B4-BE49-F238E27FC236}">
                <a16:creationId xmlns:a16="http://schemas.microsoft.com/office/drawing/2014/main" id="{48D49B9D-5025-4135-913E-418F51DB373F}"/>
              </a:ext>
            </a:extLst>
          </p:cNvPr>
          <p:cNvSpPr>
            <a:spLocks noGrp="1"/>
          </p:cNvSpPr>
          <p:nvPr>
            <p:ph type="body" sz="quarter" idx="15" hasCustomPrompt="1"/>
          </p:nvPr>
        </p:nvSpPr>
        <p:spPr>
          <a:xfrm>
            <a:off x="9679239" y="4305300"/>
            <a:ext cx="1674561"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3" name="Espace réservé du texte 11">
            <a:extLst>
              <a:ext uri="{FF2B5EF4-FFF2-40B4-BE49-F238E27FC236}">
                <a16:creationId xmlns:a16="http://schemas.microsoft.com/office/drawing/2014/main" id="{E38C1003-466E-40B9-9901-8B0C3D5B66EF}"/>
              </a:ext>
            </a:extLst>
          </p:cNvPr>
          <p:cNvSpPr>
            <a:spLocks noGrp="1"/>
          </p:cNvSpPr>
          <p:nvPr>
            <p:ph type="body" sz="quarter" idx="16" hasCustomPrompt="1"/>
          </p:nvPr>
        </p:nvSpPr>
        <p:spPr>
          <a:xfrm>
            <a:off x="834478" y="4314631"/>
            <a:ext cx="1432471"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4" name="Espace réservé du texte 15">
            <a:extLst>
              <a:ext uri="{FF2B5EF4-FFF2-40B4-BE49-F238E27FC236}">
                <a16:creationId xmlns:a16="http://schemas.microsoft.com/office/drawing/2014/main" id="{7933EC5A-1522-4D70-9F15-CCAC5626CDDB}"/>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853032223"/>
      </p:ext>
    </p:extLst>
  </p:cSld>
  <p:clrMapOvr>
    <a:masterClrMapping/>
  </p:clrMapOvr>
  <p:extLst>
    <p:ext uri="{DCECCB84-F9BA-43D5-87BE-67443E8EF086}">
      <p15:sldGuideLst xmlns:p15="http://schemas.microsoft.com/office/powerpoint/2012/main">
        <p15:guide id="1" orient="horz" pos="109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5C2927-5CE3-4516-8A4C-8059F06B9974}"/>
              </a:ext>
            </a:extLst>
          </p:cNvPr>
          <p:cNvSpPr/>
          <p:nvPr userDrawn="1"/>
        </p:nvSpPr>
        <p:spPr>
          <a:xfrm>
            <a:off x="731838" y="728663"/>
            <a:ext cx="10719697"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736502"/>
            <a:ext cx="10515600" cy="5365225"/>
          </a:xfrm>
          <a:prstGeom prst="rect">
            <a:avLst/>
          </a:prstGeom>
          <a:ln>
            <a:noFill/>
          </a:ln>
        </p:spPr>
        <p:txBody>
          <a:bodyPr/>
          <a:lstStyle>
            <a:lvl1pPr marL="0" indent="0">
              <a:buNone/>
              <a:defRPr/>
            </a:lvl1pPr>
          </a:lstStyle>
          <a:p>
            <a:pPr lvl="0"/>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7" name="Espace réservé du texte 15">
            <a:extLst>
              <a:ext uri="{FF2B5EF4-FFF2-40B4-BE49-F238E27FC236}">
                <a16:creationId xmlns:a16="http://schemas.microsoft.com/office/drawing/2014/main" id="{8A7637EB-B6D9-4234-B9AC-DF2F7301D56B}"/>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369107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7" name="Espace réservé pour une image  6">
            <a:extLst>
              <a:ext uri="{FF2B5EF4-FFF2-40B4-BE49-F238E27FC236}">
                <a16:creationId xmlns:a16="http://schemas.microsoft.com/office/drawing/2014/main" id="{9C75D071-5A32-4DD5-9534-C0E342B377B8}"/>
              </a:ext>
            </a:extLst>
          </p:cNvPr>
          <p:cNvSpPr>
            <a:spLocks noGrp="1"/>
          </p:cNvSpPr>
          <p:nvPr>
            <p:ph type="pic" sz="quarter" idx="13"/>
          </p:nvPr>
        </p:nvSpPr>
        <p:spPr>
          <a:xfrm>
            <a:off x="9180074" y="1846048"/>
            <a:ext cx="1792726" cy="2402457"/>
          </a:xfrm>
          <a:prstGeom prst="rect">
            <a:avLst/>
          </a:prstGeom>
        </p:spPr>
        <p:txBody>
          <a:bodyPr/>
          <a:lstStyle/>
          <a:p>
            <a:endParaRPr lang="fr-FR" dirty="0"/>
          </a:p>
        </p:txBody>
      </p:sp>
      <p:sp>
        <p:nvSpPr>
          <p:cNvPr id="9" name="Holder 3">
            <a:extLst>
              <a:ext uri="{FF2B5EF4-FFF2-40B4-BE49-F238E27FC236}">
                <a16:creationId xmlns:a16="http://schemas.microsoft.com/office/drawing/2014/main" id="{4D54E46F-605E-4521-B3DA-11093A92398E}"/>
              </a:ext>
            </a:extLst>
          </p:cNvPr>
          <p:cNvSpPr>
            <a:spLocks noGrp="1"/>
          </p:cNvSpPr>
          <p:nvPr>
            <p:ph type="subTitle" idx="4"/>
          </p:nvPr>
        </p:nvSpPr>
        <p:spPr>
          <a:xfrm>
            <a:off x="838200" y="2150420"/>
            <a:ext cx="7765405" cy="247504"/>
          </a:xfrm>
          <a:prstGeom prst="rect">
            <a:avLst/>
          </a:prstGeom>
        </p:spPr>
        <p:txBody>
          <a:bodyPr wrap="square" lIns="0" tIns="0" rIns="0" bIns="0">
            <a:spAutoFit/>
          </a:bodyPr>
          <a:lstStyle>
            <a:lvl1pPr marL="0" indent="0">
              <a:lnSpc>
                <a:spcPts val="1600"/>
              </a:lnSpc>
              <a:spcBef>
                <a:spcPts val="600"/>
              </a:spcBef>
              <a:buFontTx/>
              <a:buNone/>
              <a:defRPr sz="2800" b="0" i="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400" b="0" i="0">
                <a:latin typeface="Ideal Sans Extra Light" pitchFamily="2" charset="0"/>
                <a:cs typeface="Ideal Sans Extra Light" pitchFamily="2" charset="0"/>
              </a:defRPr>
            </a:lvl2pPr>
            <a:lvl3pPr>
              <a:defRPr sz="1400" b="0" i="0">
                <a:latin typeface="Ideal Sans Extra Light" pitchFamily="2" charset="0"/>
                <a:cs typeface="Ideal Sans Extra Light" pitchFamily="2" charset="0"/>
              </a:defRPr>
            </a:lvl3pPr>
            <a:lvl4pPr>
              <a:defRPr sz="1400"/>
            </a:lvl4pPr>
            <a:lvl5pPr>
              <a:defRPr sz="1400"/>
            </a:lvl5pPr>
            <a:lvl6pPr>
              <a:defRPr sz="1400"/>
            </a:lvl6pPr>
            <a:lvl7pPr>
              <a:defRPr sz="1400"/>
            </a:lvl7pPr>
            <a:lvl8pPr>
              <a:defRPr sz="1400"/>
            </a:lvl8pPr>
            <a:lvl9pPr>
              <a:defRPr sz="1400"/>
            </a:lvl9pPr>
          </a:lstStyle>
          <a:p>
            <a:pPr lvl="0"/>
            <a:endParaRPr lang="en-GB" dirty="0"/>
          </a:p>
        </p:txBody>
      </p:sp>
      <p:sp>
        <p:nvSpPr>
          <p:cNvPr id="10" name="Espace réservé du texte 15">
            <a:extLst>
              <a:ext uri="{FF2B5EF4-FFF2-40B4-BE49-F238E27FC236}">
                <a16:creationId xmlns:a16="http://schemas.microsoft.com/office/drawing/2014/main" id="{24274E6D-0F57-4329-BCFF-5E739BB9E8D8}"/>
              </a:ext>
            </a:extLst>
          </p:cNvPr>
          <p:cNvSpPr>
            <a:spLocks noGrp="1"/>
          </p:cNvSpPr>
          <p:nvPr>
            <p:ph type="body" sz="quarter" idx="10" hasCustomPrompt="1"/>
          </p:nvPr>
        </p:nvSpPr>
        <p:spPr>
          <a:xfrm>
            <a:off x="9180073" y="4364579"/>
            <a:ext cx="1792725" cy="215252"/>
          </a:xfrm>
          <a:prstGeom prst="rect">
            <a:avLst/>
          </a:prstGeom>
        </p:spPr>
        <p:txBody>
          <a:bodyPr wrap="square">
            <a:spAutoFit/>
          </a:bodyPr>
          <a:lstStyle>
            <a:lvl1pPr algn="l">
              <a:lnSpc>
                <a:spcPts val="960"/>
              </a:lnSpc>
              <a:spcBef>
                <a:spcPts val="200"/>
              </a:spcBef>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a:t>
            </a:r>
            <a:endParaRPr lang="en-GB" dirty="0"/>
          </a:p>
        </p:txBody>
      </p:sp>
      <p:sp>
        <p:nvSpPr>
          <p:cNvPr id="11" name="Espace réservé du texte 8">
            <a:extLst>
              <a:ext uri="{FF2B5EF4-FFF2-40B4-BE49-F238E27FC236}">
                <a16:creationId xmlns:a16="http://schemas.microsoft.com/office/drawing/2014/main" id="{290355BA-E2AB-4425-AC1A-933234DF8156}"/>
              </a:ext>
            </a:extLst>
          </p:cNvPr>
          <p:cNvSpPr>
            <a:spLocks noGrp="1"/>
          </p:cNvSpPr>
          <p:nvPr>
            <p:ph type="body" sz="quarter" idx="14"/>
          </p:nvPr>
        </p:nvSpPr>
        <p:spPr>
          <a:xfrm>
            <a:off x="838200" y="2403962"/>
            <a:ext cx="7732724" cy="3615838"/>
          </a:xfrm>
          <a:prstGeom prst="rect">
            <a:avLst/>
          </a:prstGeom>
        </p:spPr>
        <p:txBody>
          <a:bodyPr>
            <a:normAutofit/>
          </a:bodyPr>
          <a:lstStyle>
            <a:lvl1pPr marL="177800" indent="-1778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266700" indent="-142875" algn="l" defTabSz="914400" rtl="0" eaLnBrk="1" latinLnBrk="0" hangingPunct="1">
              <a:lnSpc>
                <a:spcPct val="90000"/>
              </a:lnSpc>
              <a:spcBef>
                <a:spcPts val="0"/>
              </a:spcBef>
              <a:buFont typeface="Arial" panose="020B0604020202020204" pitchFamily="34" charset="0"/>
              <a:buChar char="•"/>
              <a:defRPr lang="en-US" sz="24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360000" indent="-180000" algn="l" defTabSz="914400" rtl="0" eaLnBrk="1" latinLnBrk="0" hangingPunct="1">
              <a:lnSpc>
                <a:spcPct val="90000"/>
              </a:lnSpc>
              <a:buFont typeface="Arial" panose="020B0604020202020204" pitchFamily="34" charset="0"/>
              <a:buChar char="•"/>
              <a:defRPr lang="en-US" sz="20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444500" indent="-142875" algn="l" defTabSz="914400" rtl="0" eaLnBrk="1" latinLnBrk="0" hangingPunct="1">
              <a:lnSpc>
                <a:spcPct val="90000"/>
              </a:lnSpc>
              <a:buFont typeface="Arial" panose="020B0604020202020204" pitchFamily="34" charset="0"/>
              <a:buChar char="•"/>
              <a:defRPr lang="en-US" sz="18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533400" indent="-185738" algn="l" defTabSz="914400" rtl="0" eaLnBrk="1" latinLnBrk="0" hangingPunct="1">
              <a:lnSpc>
                <a:spcPct val="90000"/>
              </a:lnSpc>
              <a:buFont typeface="Arial" panose="020B0604020202020204" pitchFamily="34" charset="0"/>
              <a:buChar char="•"/>
              <a:defRPr lang="en-GB" sz="1800" kern="1200" dirty="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160000">
              <a:lnSpc>
                <a:spcPts val="1600"/>
              </a:lnSpc>
              <a:defRPr sz="1400" b="0" i="0">
                <a:latin typeface="Ideal Sans Extra Light" pitchFamily="2" charset="0"/>
                <a:cs typeface="Ideal Sans Extra Light" pitchFamily="2" charset="0"/>
              </a:defRPr>
            </a:lvl6pPr>
            <a:lvl7pPr>
              <a:lnSpc>
                <a:spcPts val="1600"/>
              </a:lnSpc>
              <a:defRPr sz="1400" b="0" i="0">
                <a:latin typeface="Ideal Sans Extra Light" pitchFamily="2" charset="0"/>
                <a:cs typeface="Ideal Sans Extra Light" pitchFamily="2" charset="0"/>
              </a:defRPr>
            </a:lvl7pPr>
            <a:lvl8pPr>
              <a:lnSpc>
                <a:spcPts val="1600"/>
              </a:lnSpc>
              <a:defRPr sz="1400" b="0" i="0">
                <a:latin typeface="Ideal Sans Extra Light" pitchFamily="2" charset="0"/>
                <a:cs typeface="Ideal Sans Extra Light" pitchFamily="2" charset="0"/>
              </a:defRPr>
            </a:lvl8pPr>
            <a:lvl9pPr>
              <a:lnSpc>
                <a:spcPts val="1600"/>
              </a:lnSpc>
              <a:defRPr sz="1400" b="0" i="0">
                <a:latin typeface="Ideal Sans Extra Light" pitchFamily="2" charset="0"/>
                <a:cs typeface="Ideal Sans Extra Light" pitchFamily="2" charset="0"/>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itle 1">
            <a:extLst>
              <a:ext uri="{FF2B5EF4-FFF2-40B4-BE49-F238E27FC236}">
                <a16:creationId xmlns:a16="http://schemas.microsoft.com/office/drawing/2014/main" id="{3E34FBFD-3473-474B-AE59-FC535AA16BF0}"/>
              </a:ext>
            </a:extLst>
          </p:cNvPr>
          <p:cNvSpPr>
            <a:spLocks noGrp="1"/>
          </p:cNvSpPr>
          <p:nvPr>
            <p:ph type="title"/>
          </p:nvPr>
        </p:nvSpPr>
        <p:spPr>
          <a:xfrm>
            <a:off x="838200" y="980861"/>
            <a:ext cx="10515600" cy="998539"/>
          </a:xfrm>
        </p:spPr>
        <p:txBody>
          <a:bodyPr/>
          <a:lstStyle/>
          <a:p>
            <a:r>
              <a:rPr lang="en-GB"/>
              <a:t>Click to edit Master title style</a:t>
            </a:r>
            <a:endParaRPr lang="en-GB" dirty="0"/>
          </a:p>
        </p:txBody>
      </p:sp>
      <p:sp>
        <p:nvSpPr>
          <p:cNvPr id="14" name="Espace réservé du texte 15">
            <a:extLst>
              <a:ext uri="{FF2B5EF4-FFF2-40B4-BE49-F238E27FC236}">
                <a16:creationId xmlns:a16="http://schemas.microsoft.com/office/drawing/2014/main" id="{364C4334-DA51-4CE7-8590-FB64884680BD}"/>
              </a:ext>
            </a:extLst>
          </p:cNvPr>
          <p:cNvSpPr>
            <a:spLocks noGrp="1"/>
          </p:cNvSpPr>
          <p:nvPr>
            <p:ph type="body" sz="quarter" idx="15"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257310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5C2927-5CE3-4516-8A4C-8059F06B9974}"/>
              </a:ext>
            </a:extLst>
          </p:cNvPr>
          <p:cNvSpPr/>
          <p:nvPr userDrawn="1"/>
        </p:nvSpPr>
        <p:spPr>
          <a:xfrm>
            <a:off x="731838" y="728663"/>
            <a:ext cx="10719697"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1" y="1989138"/>
            <a:ext cx="6656732" cy="4112589"/>
          </a:xfrm>
          <a:prstGeom prst="rect">
            <a:avLst/>
          </a:prstGeom>
          <a:ln>
            <a:no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0D2E21D4-2B57-4A7A-917B-A20194467C49}"/>
              </a:ext>
            </a:extLst>
          </p:cNvPr>
          <p:cNvSpPr>
            <a:spLocks noGrp="1"/>
          </p:cNvSpPr>
          <p:nvPr>
            <p:ph idx="13"/>
          </p:nvPr>
        </p:nvSpPr>
        <p:spPr>
          <a:xfrm>
            <a:off x="7583487" y="1989138"/>
            <a:ext cx="2265363" cy="2011362"/>
          </a:xfrm>
          <a:prstGeom prst="rect">
            <a:avLst/>
          </a:prstGeom>
          <a:ln>
            <a:noFill/>
          </a:ln>
        </p:spPr>
        <p:txBody>
          <a:bodyPr/>
          <a:lstStyle>
            <a:lvl1pPr marL="0" indent="0">
              <a:buNone/>
              <a:defRPr/>
            </a:lvl1pPr>
          </a:lstStyle>
          <a:p>
            <a:pPr lvl="0"/>
            <a:endParaRPr lang="en-GB" dirty="0"/>
          </a:p>
        </p:txBody>
      </p:sp>
      <p:sp>
        <p:nvSpPr>
          <p:cNvPr id="9" name="Content Placeholder 2">
            <a:extLst>
              <a:ext uri="{FF2B5EF4-FFF2-40B4-BE49-F238E27FC236}">
                <a16:creationId xmlns:a16="http://schemas.microsoft.com/office/drawing/2014/main" id="{1E8D8A2E-AEF6-485E-B6C6-83A82F82D52C}"/>
              </a:ext>
            </a:extLst>
          </p:cNvPr>
          <p:cNvSpPr>
            <a:spLocks noGrp="1"/>
          </p:cNvSpPr>
          <p:nvPr>
            <p:ph idx="14"/>
          </p:nvPr>
        </p:nvSpPr>
        <p:spPr>
          <a:xfrm>
            <a:off x="7592667" y="4035475"/>
            <a:ext cx="2265363" cy="2093863"/>
          </a:xfrm>
          <a:prstGeom prst="rect">
            <a:avLst/>
          </a:prstGeom>
          <a:ln>
            <a:noFill/>
          </a:ln>
        </p:spPr>
        <p:txBody>
          <a:bodyPr/>
          <a:lstStyle>
            <a:lvl1pPr marL="0" indent="0">
              <a:buNone/>
              <a:defRPr/>
            </a:lvl1pPr>
          </a:lstStyle>
          <a:p>
            <a:pPr lvl="0"/>
            <a:endParaRPr lang="en-GB" dirty="0"/>
          </a:p>
        </p:txBody>
      </p:sp>
      <p:sp>
        <p:nvSpPr>
          <p:cNvPr id="13" name="Espace réservé du texte 11">
            <a:extLst>
              <a:ext uri="{FF2B5EF4-FFF2-40B4-BE49-F238E27FC236}">
                <a16:creationId xmlns:a16="http://schemas.microsoft.com/office/drawing/2014/main" id="{F93879C8-18CB-41A4-B94F-AEBB3A85CCE9}"/>
              </a:ext>
            </a:extLst>
          </p:cNvPr>
          <p:cNvSpPr>
            <a:spLocks noGrp="1"/>
          </p:cNvSpPr>
          <p:nvPr>
            <p:ph type="body" sz="quarter" idx="15" hasCustomPrompt="1"/>
          </p:nvPr>
        </p:nvSpPr>
        <p:spPr>
          <a:xfrm>
            <a:off x="9910924" y="4035475"/>
            <a:ext cx="1487834"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4" name="Espace réservé du texte 11">
            <a:extLst>
              <a:ext uri="{FF2B5EF4-FFF2-40B4-BE49-F238E27FC236}">
                <a16:creationId xmlns:a16="http://schemas.microsoft.com/office/drawing/2014/main" id="{8DCD299F-9ECA-4379-8257-ECA39CC5E61B}"/>
              </a:ext>
            </a:extLst>
          </p:cNvPr>
          <p:cNvSpPr>
            <a:spLocks noGrp="1"/>
          </p:cNvSpPr>
          <p:nvPr>
            <p:ph type="body" sz="quarter" idx="16" hasCustomPrompt="1"/>
          </p:nvPr>
        </p:nvSpPr>
        <p:spPr>
          <a:xfrm>
            <a:off x="9937405" y="1989137"/>
            <a:ext cx="1487834" cy="864595"/>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0" name="Espace réservé du texte 15">
            <a:extLst>
              <a:ext uri="{FF2B5EF4-FFF2-40B4-BE49-F238E27FC236}">
                <a16:creationId xmlns:a16="http://schemas.microsoft.com/office/drawing/2014/main" id="{63B00227-37FF-4EFE-B9E9-FA843FD703A9}"/>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2159343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8DCF-83F6-4683-BDC8-544B591FFC9F}"/>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ECFB08FB-3B19-4190-8AE7-52CCF59581C4}"/>
              </a:ext>
            </a:extLst>
          </p:cNvPr>
          <p:cNvSpPr>
            <a:spLocks noGrp="1"/>
          </p:cNvSpPr>
          <p:nvPr>
            <p:ph sz="half" idx="1"/>
          </p:nvPr>
        </p:nvSpPr>
        <p:spPr>
          <a:xfrm>
            <a:off x="838200" y="1979400"/>
            <a:ext cx="5181600" cy="40418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E9336BB7-AF6F-476F-A607-565F9C96C29A}"/>
              </a:ext>
            </a:extLst>
          </p:cNvPr>
          <p:cNvSpPr>
            <a:spLocks noGrp="1"/>
          </p:cNvSpPr>
          <p:nvPr>
            <p:ph sz="half" idx="2"/>
          </p:nvPr>
        </p:nvSpPr>
        <p:spPr>
          <a:xfrm>
            <a:off x="6172200" y="1979399"/>
            <a:ext cx="5181600" cy="40418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a:extLst>
              <a:ext uri="{FF2B5EF4-FFF2-40B4-BE49-F238E27FC236}">
                <a16:creationId xmlns:a16="http://schemas.microsoft.com/office/drawing/2014/main" id="{4F0E8DA0-A6F3-4451-8048-02F5B6A1C23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9504A5F-FE25-4FD6-95CB-0EB4C8EB0EA4}"/>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8" name="Espace réservé du texte 15">
            <a:extLst>
              <a:ext uri="{FF2B5EF4-FFF2-40B4-BE49-F238E27FC236}">
                <a16:creationId xmlns:a16="http://schemas.microsoft.com/office/drawing/2014/main" id="{C4FCE7D0-D149-4980-90B9-E28BAE380A7E}"/>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4190165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955F-2F31-4FD2-ACA2-5607751DC6D2}"/>
              </a:ext>
            </a:extLst>
          </p:cNvPr>
          <p:cNvSpPr>
            <a:spLocks noGrp="1"/>
          </p:cNvSpPr>
          <p:nvPr>
            <p:ph type="title"/>
          </p:nvPr>
        </p:nvSpPr>
        <p:spPr>
          <a:xfrm>
            <a:off x="839788" y="973135"/>
            <a:ext cx="10515600" cy="998538"/>
          </a:xfrm>
        </p:spPr>
        <p:txBody>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6EB9449-37EC-4053-A4D9-BE36E7B2048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8D17CB9-DFFA-49DC-BA1B-C9A0DB6DF6F7}"/>
              </a:ext>
            </a:extLst>
          </p:cNvPr>
          <p:cNvSpPr>
            <a:spLocks noGrp="1"/>
          </p:cNvSpPr>
          <p:nvPr>
            <p:ph sz="half" idx="2"/>
          </p:nvPr>
        </p:nvSpPr>
        <p:spPr>
          <a:xfrm>
            <a:off x="839788" y="2505075"/>
            <a:ext cx="5157787" cy="352478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A9107357-7482-49E9-86D4-53BF8CF591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6" name="Content Placeholder 5">
            <a:extLst>
              <a:ext uri="{FF2B5EF4-FFF2-40B4-BE49-F238E27FC236}">
                <a16:creationId xmlns:a16="http://schemas.microsoft.com/office/drawing/2014/main" id="{EE547AD6-FC93-4E11-9492-A7D79EFA6996}"/>
              </a:ext>
            </a:extLst>
          </p:cNvPr>
          <p:cNvSpPr>
            <a:spLocks noGrp="1"/>
          </p:cNvSpPr>
          <p:nvPr>
            <p:ph sz="quarter" idx="4"/>
          </p:nvPr>
        </p:nvSpPr>
        <p:spPr>
          <a:xfrm>
            <a:off x="6172200" y="2505075"/>
            <a:ext cx="5183188" cy="352478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Footer Placeholder 7">
            <a:extLst>
              <a:ext uri="{FF2B5EF4-FFF2-40B4-BE49-F238E27FC236}">
                <a16:creationId xmlns:a16="http://schemas.microsoft.com/office/drawing/2014/main" id="{00870AFD-D769-4C12-B1B5-A8E81237D24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EFAA551-ECFD-4021-AC0A-FE9809E0B5BF}"/>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10" name="Espace réservé du texte 15">
            <a:extLst>
              <a:ext uri="{FF2B5EF4-FFF2-40B4-BE49-F238E27FC236}">
                <a16:creationId xmlns:a16="http://schemas.microsoft.com/office/drawing/2014/main" id="{BFDC38A6-23CE-46AF-91F6-D8DE0EA369E3}"/>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0592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89138"/>
            <a:ext cx="10515600" cy="41125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rgbClr val="00009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rgbClr val="000091"/>
                </a:solidFill>
              </a:defRPr>
            </a:lvl1pPr>
          </a:lstStyle>
          <a:p>
            <a:fld id="{6486C365-2F9C-4F73-B5E5-7A34C7F5CB0A}" type="slidenum">
              <a:rPr lang="en-GB" smtClean="0"/>
              <a:pPr/>
              <a:t>‹#›</a:t>
            </a:fld>
            <a:endParaRPr lang="en-GB" dirty="0"/>
          </a:p>
        </p:txBody>
      </p:sp>
      <p:sp>
        <p:nvSpPr>
          <p:cNvPr id="8" name="Espace réservé du texte 15">
            <a:extLst>
              <a:ext uri="{FF2B5EF4-FFF2-40B4-BE49-F238E27FC236}">
                <a16:creationId xmlns:a16="http://schemas.microsoft.com/office/drawing/2014/main" id="{C8026EFF-4F12-4CF8-968E-7C0510A09579}"/>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63526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70A-5C27-498A-BB13-10FB0A6B3D1E}"/>
              </a:ext>
            </a:extLst>
          </p:cNvPr>
          <p:cNvSpPr>
            <a:spLocks noGrp="1"/>
          </p:cNvSpPr>
          <p:nvPr>
            <p:ph type="title"/>
          </p:nvPr>
        </p:nvSpPr>
        <p:spPr/>
        <p:txBody>
          <a:bodyPr/>
          <a:lstStyle/>
          <a:p>
            <a:r>
              <a:rPr lang="en-GB"/>
              <a:t>Click to edit Master title style</a:t>
            </a:r>
            <a:endParaRPr lang="en-GB" dirty="0"/>
          </a:p>
        </p:txBody>
      </p:sp>
      <p:sp>
        <p:nvSpPr>
          <p:cNvPr id="4" name="Footer Placeholder 3">
            <a:extLst>
              <a:ext uri="{FF2B5EF4-FFF2-40B4-BE49-F238E27FC236}">
                <a16:creationId xmlns:a16="http://schemas.microsoft.com/office/drawing/2014/main" id="{6C271BDA-61DE-4C38-9B8F-C8EA03C8138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6287CD4-B262-423E-B613-E5A5431AD46F}"/>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6" name="Espace réservé du texte 15">
            <a:extLst>
              <a:ext uri="{FF2B5EF4-FFF2-40B4-BE49-F238E27FC236}">
                <a16:creationId xmlns:a16="http://schemas.microsoft.com/office/drawing/2014/main" id="{8D8197FC-4A3A-40A9-A6D8-60996C0EBE1B}"/>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102654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27D3FF1-E74D-4CB0-854B-D9421DD8AF7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A5556B7-176B-4452-8CCF-7BA907188528}"/>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5" name="Espace réservé du texte 15">
            <a:extLst>
              <a:ext uri="{FF2B5EF4-FFF2-40B4-BE49-F238E27FC236}">
                <a16:creationId xmlns:a16="http://schemas.microsoft.com/office/drawing/2014/main" id="{14469C03-FC48-4589-B8B7-441986917387}"/>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564318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5523-8047-4907-AB09-7AD8FD24A8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764B8C9F-9061-46C2-95E3-F4A87570194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61E6E63E-677A-44D6-80A0-9051F53800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dirty="0"/>
          </a:p>
        </p:txBody>
      </p:sp>
      <p:sp>
        <p:nvSpPr>
          <p:cNvPr id="6" name="Footer Placeholder 5">
            <a:extLst>
              <a:ext uri="{FF2B5EF4-FFF2-40B4-BE49-F238E27FC236}">
                <a16:creationId xmlns:a16="http://schemas.microsoft.com/office/drawing/2014/main" id="{F207E696-F7E3-400D-B24A-1B8B2EBBBB1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BDC7363-82A0-4A5F-BA94-43A2DA8046ED}"/>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8" name="Espace réservé du texte 15">
            <a:extLst>
              <a:ext uri="{FF2B5EF4-FFF2-40B4-BE49-F238E27FC236}">
                <a16:creationId xmlns:a16="http://schemas.microsoft.com/office/drawing/2014/main" id="{A7194344-04E5-4DCC-A869-BAFFEA09D3FB}"/>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796953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E81D9A-3EBE-47E6-9FFE-4F5DC9228998}"/>
              </a:ext>
            </a:extLst>
          </p:cNvPr>
          <p:cNvSpPr/>
          <p:nvPr userDrawn="1"/>
        </p:nvSpPr>
        <p:spPr>
          <a:xfrm>
            <a:off x="731837" y="728663"/>
            <a:ext cx="10728325" cy="540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7B71B22-41C9-4B29-BBAF-D310F70D5A3D}"/>
              </a:ext>
            </a:extLst>
          </p:cNvPr>
          <p:cNvSpPr>
            <a:spLocks noGrp="1"/>
          </p:cNvSpPr>
          <p:nvPr>
            <p:ph type="title" hasCustomPrompt="1"/>
          </p:nvPr>
        </p:nvSpPr>
        <p:spPr>
          <a:xfrm>
            <a:off x="831850" y="1709738"/>
            <a:ext cx="10515600" cy="2181127"/>
          </a:xfrm>
        </p:spPr>
        <p:txBody>
          <a:bodyPr anchor="b">
            <a:normAutofit/>
          </a:bodyPr>
          <a:lstStyle>
            <a:lvl1pPr algn="ctr" defTabSz="914400" rtl="0" eaLnBrk="1" latinLnBrk="0" hangingPunct="1">
              <a:lnSpc>
                <a:spcPct val="90000"/>
              </a:lnSpc>
              <a:spcBef>
                <a:spcPct val="0"/>
              </a:spcBef>
              <a:buNone/>
              <a:defRPr lang="en-GB" sz="6000" kern="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GB" dirty="0"/>
              <a:t>CLICK TO EDIT MASTER TITLE STYLE</a:t>
            </a:r>
          </a:p>
        </p:txBody>
      </p:sp>
      <p:sp>
        <p:nvSpPr>
          <p:cNvPr id="3" name="Text Placeholder 2">
            <a:extLst>
              <a:ext uri="{FF2B5EF4-FFF2-40B4-BE49-F238E27FC236}">
                <a16:creationId xmlns:a16="http://schemas.microsoft.com/office/drawing/2014/main" id="{CC0B23E2-535E-43FD-BC5A-5B0A23F671D9}"/>
              </a:ext>
            </a:extLst>
          </p:cNvPr>
          <p:cNvSpPr>
            <a:spLocks noGrp="1"/>
          </p:cNvSpPr>
          <p:nvPr>
            <p:ph type="body" idx="1"/>
          </p:nvPr>
        </p:nvSpPr>
        <p:spPr>
          <a:xfrm>
            <a:off x="831850" y="4589463"/>
            <a:ext cx="10515600" cy="1500187"/>
          </a:xfrm>
          <a:prstGeom prst="rect">
            <a:avLst/>
          </a:prstGeom>
        </p:spPr>
        <p:txBody>
          <a:bodyPr/>
          <a:lstStyle>
            <a:lvl1pPr marL="0" indent="0" algn="ctr">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endParaRPr lang="en-GB" dirty="0"/>
          </a:p>
        </p:txBody>
      </p:sp>
      <p:sp>
        <p:nvSpPr>
          <p:cNvPr id="5" name="Footer Placeholder 4">
            <a:extLst>
              <a:ext uri="{FF2B5EF4-FFF2-40B4-BE49-F238E27FC236}">
                <a16:creationId xmlns:a16="http://schemas.microsoft.com/office/drawing/2014/main" id="{6788C28F-3535-4BD7-8447-9E16B4A82484}"/>
              </a:ext>
            </a:extLst>
          </p:cNvPr>
          <p:cNvSpPr>
            <a:spLocks noGrp="1"/>
          </p:cNvSpPr>
          <p:nvPr>
            <p:ph type="ftr" sz="quarter" idx="11"/>
          </p:nvPr>
        </p:nvSpPr>
        <p:spPr/>
        <p:txBody>
          <a:bodyPr/>
          <a:lstStyle>
            <a:lvl1pPr>
              <a:defRPr>
                <a:solidFill>
                  <a:schemeClr val="accent3"/>
                </a:solidFill>
              </a:defRPr>
            </a:lvl1pPr>
          </a:lstStyle>
          <a:p>
            <a:endParaRPr lang="en-GB" dirty="0"/>
          </a:p>
        </p:txBody>
      </p:sp>
      <p:sp>
        <p:nvSpPr>
          <p:cNvPr id="6" name="Slide Number Placeholder 5">
            <a:extLst>
              <a:ext uri="{FF2B5EF4-FFF2-40B4-BE49-F238E27FC236}">
                <a16:creationId xmlns:a16="http://schemas.microsoft.com/office/drawing/2014/main" id="{F1AAD668-BAD5-430C-8E92-EA29C113C608}"/>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accent3"/>
                </a:solidFill>
              </a:defRPr>
            </a:lvl1pPr>
          </a:lstStyle>
          <a:p>
            <a:fld id="{6486C365-2F9C-4F73-B5E5-7A34C7F5CB0A}" type="slidenum">
              <a:rPr lang="en-GB" smtClean="0"/>
              <a:pPr/>
              <a:t>‹#›</a:t>
            </a:fld>
            <a:endParaRPr lang="en-GB" dirty="0"/>
          </a:p>
        </p:txBody>
      </p:sp>
      <p:pic>
        <p:nvPicPr>
          <p:cNvPr id="8" name="Picture 7" descr="Logo&#10;&#10;Description automatically generated">
            <a:extLst>
              <a:ext uri="{FF2B5EF4-FFF2-40B4-BE49-F238E27FC236}">
                <a16:creationId xmlns:a16="http://schemas.microsoft.com/office/drawing/2014/main" id="{5C7D6DEF-F69F-4718-AECA-B2651503C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128" y="208017"/>
            <a:ext cx="1335225" cy="526880"/>
          </a:xfrm>
          <a:prstGeom prst="rect">
            <a:avLst/>
          </a:prstGeom>
        </p:spPr>
      </p:pic>
    </p:spTree>
    <p:extLst>
      <p:ext uri="{BB962C8B-B14F-4D97-AF65-F5344CB8AC3E}">
        <p14:creationId xmlns:p14="http://schemas.microsoft.com/office/powerpoint/2010/main" val="648359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79400"/>
            <a:ext cx="10515600" cy="412232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Espace réservé du texte 15">
            <a:extLst>
              <a:ext uri="{FF2B5EF4-FFF2-40B4-BE49-F238E27FC236}">
                <a16:creationId xmlns:a16="http://schemas.microsoft.com/office/drawing/2014/main" id="{C8026EFF-4F12-4CF8-968E-7C0510A09579}"/>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093830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79400"/>
            <a:ext cx="7727830" cy="412232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87C2A98C-CA2C-49B8-B7C6-2C18973E9440}"/>
              </a:ext>
            </a:extLst>
          </p:cNvPr>
          <p:cNvSpPr>
            <a:spLocks noGrp="1"/>
          </p:cNvSpPr>
          <p:nvPr>
            <p:ph idx="13"/>
          </p:nvPr>
        </p:nvSpPr>
        <p:spPr>
          <a:xfrm>
            <a:off x="8678983" y="1979399"/>
            <a:ext cx="2674817" cy="2925976"/>
          </a:xfrm>
          <a:prstGeom prst="rect">
            <a:avLst/>
          </a:prstGeom>
        </p:spPr>
        <p:txBody>
          <a:bodyPr/>
          <a:lstStyle>
            <a:lvl1pPr marL="0" indent="0">
              <a:buNone/>
              <a:defRPr/>
            </a:lvl1pPr>
          </a:lstStyle>
          <a:p>
            <a:pPr lvl="0"/>
            <a:endParaRPr lang="en-GB" dirty="0"/>
          </a:p>
        </p:txBody>
      </p:sp>
      <p:sp>
        <p:nvSpPr>
          <p:cNvPr id="12" name="Espace réservé du texte 11">
            <a:extLst>
              <a:ext uri="{FF2B5EF4-FFF2-40B4-BE49-F238E27FC236}">
                <a16:creationId xmlns:a16="http://schemas.microsoft.com/office/drawing/2014/main" id="{A34641FB-D412-4700-B9D8-54EA81A9A804}"/>
              </a:ext>
            </a:extLst>
          </p:cNvPr>
          <p:cNvSpPr>
            <a:spLocks noGrp="1"/>
          </p:cNvSpPr>
          <p:nvPr>
            <p:ph type="body" sz="quarter" idx="15" hasCustomPrompt="1"/>
          </p:nvPr>
        </p:nvSpPr>
        <p:spPr>
          <a:xfrm>
            <a:off x="8678983" y="4976188"/>
            <a:ext cx="2674817"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3" name="Espace réservé du texte 15">
            <a:extLst>
              <a:ext uri="{FF2B5EF4-FFF2-40B4-BE49-F238E27FC236}">
                <a16:creationId xmlns:a16="http://schemas.microsoft.com/office/drawing/2014/main" id="{6A8B570C-9B49-4B13-BC21-4CD1DFA49534}"/>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2328719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79400"/>
            <a:ext cx="6210300" cy="412232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41A3CD61-A59D-4F57-9177-111639887293}"/>
              </a:ext>
            </a:extLst>
          </p:cNvPr>
          <p:cNvSpPr>
            <a:spLocks noGrp="1"/>
          </p:cNvSpPr>
          <p:nvPr>
            <p:ph idx="13"/>
          </p:nvPr>
        </p:nvSpPr>
        <p:spPr>
          <a:xfrm>
            <a:off x="9372600" y="1989138"/>
            <a:ext cx="1981200" cy="2239962"/>
          </a:xfrm>
          <a:prstGeom prst="rect">
            <a:avLst/>
          </a:prstGeom>
        </p:spPr>
        <p:txBody>
          <a:bodyPr/>
          <a:lstStyle>
            <a:lvl1pPr marL="0" indent="0">
              <a:buNone/>
              <a:defRPr/>
            </a:lvl1pPr>
          </a:lstStyle>
          <a:p>
            <a:pPr lvl="0"/>
            <a:endParaRPr lang="en-GB" dirty="0"/>
          </a:p>
        </p:txBody>
      </p:sp>
      <p:sp>
        <p:nvSpPr>
          <p:cNvPr id="11" name="Content Placeholder 2">
            <a:extLst>
              <a:ext uri="{FF2B5EF4-FFF2-40B4-BE49-F238E27FC236}">
                <a16:creationId xmlns:a16="http://schemas.microsoft.com/office/drawing/2014/main" id="{3E2F6D56-5B72-4AC1-A539-EEB687D93BC2}"/>
              </a:ext>
            </a:extLst>
          </p:cNvPr>
          <p:cNvSpPr>
            <a:spLocks noGrp="1"/>
          </p:cNvSpPr>
          <p:nvPr>
            <p:ph idx="14"/>
          </p:nvPr>
        </p:nvSpPr>
        <p:spPr>
          <a:xfrm>
            <a:off x="7229475" y="1979399"/>
            <a:ext cx="1981200" cy="3230776"/>
          </a:xfrm>
          <a:prstGeom prst="rect">
            <a:avLst/>
          </a:prstGeom>
        </p:spPr>
        <p:txBody>
          <a:bodyPr/>
          <a:lstStyle>
            <a:lvl1pPr marL="0" indent="0">
              <a:buNone/>
              <a:defRPr/>
            </a:lvl1pPr>
          </a:lstStyle>
          <a:p>
            <a:pPr lvl="0"/>
            <a:endParaRPr lang="en-GB" dirty="0"/>
          </a:p>
        </p:txBody>
      </p:sp>
      <p:sp>
        <p:nvSpPr>
          <p:cNvPr id="13" name="Espace réservé du texte 11">
            <a:extLst>
              <a:ext uri="{FF2B5EF4-FFF2-40B4-BE49-F238E27FC236}">
                <a16:creationId xmlns:a16="http://schemas.microsoft.com/office/drawing/2014/main" id="{819641F5-E565-4DDB-B139-6CC58F5170A1}"/>
              </a:ext>
            </a:extLst>
          </p:cNvPr>
          <p:cNvSpPr>
            <a:spLocks noGrp="1"/>
          </p:cNvSpPr>
          <p:nvPr>
            <p:ph type="body" sz="quarter" idx="15" hasCustomPrompt="1"/>
          </p:nvPr>
        </p:nvSpPr>
        <p:spPr>
          <a:xfrm>
            <a:off x="9372600" y="4299913"/>
            <a:ext cx="1981200" cy="910262"/>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5" name="Espace réservé du texte 15">
            <a:extLst>
              <a:ext uri="{FF2B5EF4-FFF2-40B4-BE49-F238E27FC236}">
                <a16:creationId xmlns:a16="http://schemas.microsoft.com/office/drawing/2014/main" id="{802898F1-CB6A-43CE-9365-9283A8A38EE2}"/>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985214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4479" y="1979399"/>
            <a:ext cx="10515600" cy="22782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7" name="Content Placeholder 2">
            <a:extLst>
              <a:ext uri="{FF2B5EF4-FFF2-40B4-BE49-F238E27FC236}">
                <a16:creationId xmlns:a16="http://schemas.microsoft.com/office/drawing/2014/main" id="{B5D3CF6A-A7A1-4CFA-8B5A-6FA57B575DCF}"/>
              </a:ext>
            </a:extLst>
          </p:cNvPr>
          <p:cNvSpPr>
            <a:spLocks noGrp="1"/>
          </p:cNvSpPr>
          <p:nvPr>
            <p:ph idx="13"/>
          </p:nvPr>
        </p:nvSpPr>
        <p:spPr>
          <a:xfrm>
            <a:off x="5648324" y="4305300"/>
            <a:ext cx="3990975" cy="1786902"/>
          </a:xfrm>
          <a:prstGeom prst="rect">
            <a:avLst/>
          </a:prstGeom>
        </p:spPr>
        <p:txBody>
          <a:bodyPr/>
          <a:lstStyle>
            <a:lvl1pPr marL="0" indent="0">
              <a:buNone/>
              <a:defRPr/>
            </a:lvl1pPr>
          </a:lstStyle>
          <a:p>
            <a:pPr lvl="0"/>
            <a:endParaRPr lang="en-GB" dirty="0"/>
          </a:p>
        </p:txBody>
      </p:sp>
      <p:sp>
        <p:nvSpPr>
          <p:cNvPr id="8" name="Content Placeholder 2">
            <a:extLst>
              <a:ext uri="{FF2B5EF4-FFF2-40B4-BE49-F238E27FC236}">
                <a16:creationId xmlns:a16="http://schemas.microsoft.com/office/drawing/2014/main" id="{A8DBD802-245B-46AE-B9D0-813A6DDEEDAC}"/>
              </a:ext>
            </a:extLst>
          </p:cNvPr>
          <p:cNvSpPr>
            <a:spLocks noGrp="1"/>
          </p:cNvSpPr>
          <p:nvPr>
            <p:ph idx="14"/>
          </p:nvPr>
        </p:nvSpPr>
        <p:spPr>
          <a:xfrm>
            <a:off x="2333625" y="4305300"/>
            <a:ext cx="3181350" cy="1786902"/>
          </a:xfrm>
          <a:prstGeom prst="rect">
            <a:avLst/>
          </a:prstGeom>
        </p:spPr>
        <p:txBody>
          <a:bodyPr/>
          <a:lstStyle>
            <a:lvl1pPr marL="0" indent="0">
              <a:buNone/>
              <a:defRPr/>
            </a:lvl1pPr>
          </a:lstStyle>
          <a:p>
            <a:pPr lvl="0"/>
            <a:endParaRPr lang="en-GB" dirty="0"/>
          </a:p>
        </p:txBody>
      </p:sp>
      <p:sp>
        <p:nvSpPr>
          <p:cNvPr id="12" name="Espace réservé du texte 11">
            <a:extLst>
              <a:ext uri="{FF2B5EF4-FFF2-40B4-BE49-F238E27FC236}">
                <a16:creationId xmlns:a16="http://schemas.microsoft.com/office/drawing/2014/main" id="{48D49B9D-5025-4135-913E-418F51DB373F}"/>
              </a:ext>
            </a:extLst>
          </p:cNvPr>
          <p:cNvSpPr>
            <a:spLocks noGrp="1"/>
          </p:cNvSpPr>
          <p:nvPr>
            <p:ph type="body" sz="quarter" idx="15" hasCustomPrompt="1"/>
          </p:nvPr>
        </p:nvSpPr>
        <p:spPr>
          <a:xfrm>
            <a:off x="9679239" y="4305300"/>
            <a:ext cx="1674561"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3" name="Espace réservé du texte 11">
            <a:extLst>
              <a:ext uri="{FF2B5EF4-FFF2-40B4-BE49-F238E27FC236}">
                <a16:creationId xmlns:a16="http://schemas.microsoft.com/office/drawing/2014/main" id="{E38C1003-466E-40B9-9901-8B0C3D5B66EF}"/>
              </a:ext>
            </a:extLst>
          </p:cNvPr>
          <p:cNvSpPr>
            <a:spLocks noGrp="1"/>
          </p:cNvSpPr>
          <p:nvPr>
            <p:ph type="body" sz="quarter" idx="16" hasCustomPrompt="1"/>
          </p:nvPr>
        </p:nvSpPr>
        <p:spPr>
          <a:xfrm>
            <a:off x="834478" y="4314631"/>
            <a:ext cx="1432471"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4" name="Espace réservé du texte 15">
            <a:extLst>
              <a:ext uri="{FF2B5EF4-FFF2-40B4-BE49-F238E27FC236}">
                <a16:creationId xmlns:a16="http://schemas.microsoft.com/office/drawing/2014/main" id="{7933EC5A-1522-4D70-9F15-CCAC5626CDDB}"/>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69025653"/>
      </p:ext>
    </p:extLst>
  </p:cSld>
  <p:clrMapOvr>
    <a:masterClrMapping/>
  </p:clrMapOvr>
  <p:extLst>
    <p:ext uri="{DCECCB84-F9BA-43D5-87BE-67443E8EF086}">
      <p15:sldGuideLst xmlns:p15="http://schemas.microsoft.com/office/powerpoint/2012/main">
        <p15:guide id="1" orient="horz" pos="109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5C2927-5CE3-4516-8A4C-8059F06B9974}"/>
              </a:ext>
            </a:extLst>
          </p:cNvPr>
          <p:cNvSpPr/>
          <p:nvPr userDrawn="1"/>
        </p:nvSpPr>
        <p:spPr>
          <a:xfrm>
            <a:off x="731838" y="728663"/>
            <a:ext cx="10719697"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736502"/>
            <a:ext cx="10515600" cy="5365225"/>
          </a:xfrm>
          <a:prstGeom prst="rect">
            <a:avLst/>
          </a:prstGeom>
          <a:ln>
            <a:noFill/>
          </a:ln>
        </p:spPr>
        <p:txBody>
          <a:bodyPr/>
          <a:lstStyle>
            <a:lvl1pPr marL="0" indent="0">
              <a:buNone/>
              <a:defRPr/>
            </a:lvl1pPr>
          </a:lstStyle>
          <a:p>
            <a:pPr lvl="0"/>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7" name="Espace réservé du texte 15">
            <a:extLst>
              <a:ext uri="{FF2B5EF4-FFF2-40B4-BE49-F238E27FC236}">
                <a16:creationId xmlns:a16="http://schemas.microsoft.com/office/drawing/2014/main" id="{2DA4AE81-0D6E-4E11-A5BB-4AB3D50EF237}"/>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089136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7" name="Espace réservé pour une image  6">
            <a:extLst>
              <a:ext uri="{FF2B5EF4-FFF2-40B4-BE49-F238E27FC236}">
                <a16:creationId xmlns:a16="http://schemas.microsoft.com/office/drawing/2014/main" id="{9C75D071-5A32-4DD5-9534-C0E342B377B8}"/>
              </a:ext>
            </a:extLst>
          </p:cNvPr>
          <p:cNvSpPr>
            <a:spLocks noGrp="1"/>
          </p:cNvSpPr>
          <p:nvPr>
            <p:ph type="pic" sz="quarter" idx="13"/>
          </p:nvPr>
        </p:nvSpPr>
        <p:spPr>
          <a:xfrm>
            <a:off x="9180074" y="1846048"/>
            <a:ext cx="1792726" cy="2402457"/>
          </a:xfrm>
          <a:prstGeom prst="rect">
            <a:avLst/>
          </a:prstGeom>
        </p:spPr>
        <p:txBody>
          <a:bodyPr/>
          <a:lstStyle/>
          <a:p>
            <a:endParaRPr lang="fr-FR" dirty="0"/>
          </a:p>
        </p:txBody>
      </p:sp>
      <p:sp>
        <p:nvSpPr>
          <p:cNvPr id="9" name="Holder 3">
            <a:extLst>
              <a:ext uri="{FF2B5EF4-FFF2-40B4-BE49-F238E27FC236}">
                <a16:creationId xmlns:a16="http://schemas.microsoft.com/office/drawing/2014/main" id="{4D54E46F-605E-4521-B3DA-11093A92398E}"/>
              </a:ext>
            </a:extLst>
          </p:cNvPr>
          <p:cNvSpPr>
            <a:spLocks noGrp="1"/>
          </p:cNvSpPr>
          <p:nvPr>
            <p:ph type="subTitle" idx="4"/>
          </p:nvPr>
        </p:nvSpPr>
        <p:spPr>
          <a:xfrm>
            <a:off x="870881" y="2185316"/>
            <a:ext cx="7732724" cy="248658"/>
          </a:xfrm>
          <a:prstGeom prst="rect">
            <a:avLst/>
          </a:prstGeom>
        </p:spPr>
        <p:txBody>
          <a:bodyPr wrap="square" lIns="0" tIns="0" rIns="0" bIns="0">
            <a:spAutoFit/>
          </a:bodyPr>
          <a:lstStyle>
            <a:lvl1pPr marL="0" indent="0">
              <a:lnSpc>
                <a:spcPts val="1600"/>
              </a:lnSpc>
              <a:spcBef>
                <a:spcPts val="600"/>
              </a:spcBef>
              <a:buFontTx/>
              <a:buNone/>
              <a:defRPr sz="2800" b="0" i="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400" b="0" i="0">
                <a:latin typeface="Ideal Sans Extra Light" pitchFamily="2" charset="0"/>
                <a:cs typeface="Ideal Sans Extra Light" pitchFamily="2" charset="0"/>
              </a:defRPr>
            </a:lvl2pPr>
            <a:lvl3pPr>
              <a:defRPr sz="1400" b="0" i="0">
                <a:latin typeface="Ideal Sans Extra Light" pitchFamily="2" charset="0"/>
                <a:cs typeface="Ideal Sans Extra Light" pitchFamily="2" charset="0"/>
              </a:defRPr>
            </a:lvl3pPr>
            <a:lvl4pPr>
              <a:defRPr sz="1400"/>
            </a:lvl4pPr>
            <a:lvl5pPr>
              <a:defRPr sz="1400"/>
            </a:lvl5pPr>
            <a:lvl6pPr>
              <a:defRPr sz="1400"/>
            </a:lvl6pPr>
            <a:lvl7pPr>
              <a:defRPr sz="1400"/>
            </a:lvl7pPr>
            <a:lvl8pPr>
              <a:defRPr sz="1400"/>
            </a:lvl8pPr>
            <a:lvl9pPr>
              <a:defRPr sz="1400"/>
            </a:lvl9pPr>
          </a:lstStyle>
          <a:p>
            <a:pPr lvl="0"/>
            <a:endParaRPr lang="en-GB" dirty="0"/>
          </a:p>
        </p:txBody>
      </p:sp>
      <p:sp>
        <p:nvSpPr>
          <p:cNvPr id="10" name="Espace réservé du texte 15">
            <a:extLst>
              <a:ext uri="{FF2B5EF4-FFF2-40B4-BE49-F238E27FC236}">
                <a16:creationId xmlns:a16="http://schemas.microsoft.com/office/drawing/2014/main" id="{24274E6D-0F57-4329-BCFF-5E739BB9E8D8}"/>
              </a:ext>
            </a:extLst>
          </p:cNvPr>
          <p:cNvSpPr>
            <a:spLocks noGrp="1"/>
          </p:cNvSpPr>
          <p:nvPr>
            <p:ph type="body" sz="quarter" idx="10" hasCustomPrompt="1"/>
          </p:nvPr>
        </p:nvSpPr>
        <p:spPr>
          <a:xfrm>
            <a:off x="9180073" y="4364579"/>
            <a:ext cx="1792725" cy="215252"/>
          </a:xfrm>
          <a:prstGeom prst="rect">
            <a:avLst/>
          </a:prstGeom>
        </p:spPr>
        <p:txBody>
          <a:bodyPr wrap="square">
            <a:spAutoFit/>
          </a:bodyPr>
          <a:lstStyle>
            <a:lvl1pPr algn="l">
              <a:lnSpc>
                <a:spcPts val="960"/>
              </a:lnSpc>
              <a:spcBef>
                <a:spcPts val="200"/>
              </a:spcBef>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a:t>
            </a:r>
            <a:endParaRPr lang="en-GB" dirty="0"/>
          </a:p>
        </p:txBody>
      </p:sp>
      <p:sp>
        <p:nvSpPr>
          <p:cNvPr id="11" name="Espace réservé du texte 8">
            <a:extLst>
              <a:ext uri="{FF2B5EF4-FFF2-40B4-BE49-F238E27FC236}">
                <a16:creationId xmlns:a16="http://schemas.microsoft.com/office/drawing/2014/main" id="{290355BA-E2AB-4425-AC1A-933234DF8156}"/>
              </a:ext>
            </a:extLst>
          </p:cNvPr>
          <p:cNvSpPr>
            <a:spLocks noGrp="1"/>
          </p:cNvSpPr>
          <p:nvPr>
            <p:ph type="body" sz="quarter" idx="14"/>
          </p:nvPr>
        </p:nvSpPr>
        <p:spPr>
          <a:xfrm>
            <a:off x="838200" y="2446049"/>
            <a:ext cx="7732724" cy="3655677"/>
          </a:xfrm>
          <a:prstGeom prst="rect">
            <a:avLst/>
          </a:prstGeom>
        </p:spPr>
        <p:txBody>
          <a:bodyPr>
            <a:normAutofit/>
          </a:bodyPr>
          <a:lstStyle>
            <a:lvl1pPr marL="177800" indent="-1778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266700" indent="-142875" algn="l" defTabSz="914400" rtl="0" eaLnBrk="1" latinLnBrk="0" hangingPunct="1">
              <a:lnSpc>
                <a:spcPct val="90000"/>
              </a:lnSpc>
              <a:spcBef>
                <a:spcPts val="0"/>
              </a:spcBef>
              <a:buFont typeface="Arial" panose="020B0604020202020204" pitchFamily="34" charset="0"/>
              <a:buChar char="•"/>
              <a:defRPr lang="en-US" sz="24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360000" indent="-180000" algn="l" defTabSz="914400" rtl="0" eaLnBrk="1" latinLnBrk="0" hangingPunct="1">
              <a:lnSpc>
                <a:spcPct val="90000"/>
              </a:lnSpc>
              <a:buFont typeface="Arial" panose="020B0604020202020204" pitchFamily="34" charset="0"/>
              <a:buChar char="•"/>
              <a:defRPr lang="en-US" sz="20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444500" indent="-142875" algn="l" defTabSz="914400" rtl="0" eaLnBrk="1" latinLnBrk="0" hangingPunct="1">
              <a:lnSpc>
                <a:spcPct val="90000"/>
              </a:lnSpc>
              <a:buFont typeface="Arial" panose="020B0604020202020204" pitchFamily="34" charset="0"/>
              <a:buChar char="•"/>
              <a:defRPr lang="en-US" sz="18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533400" indent="-185738" algn="l" defTabSz="914400" rtl="0" eaLnBrk="1" latinLnBrk="0" hangingPunct="1">
              <a:lnSpc>
                <a:spcPct val="90000"/>
              </a:lnSpc>
              <a:buFont typeface="Arial" panose="020B0604020202020204" pitchFamily="34" charset="0"/>
              <a:buChar char="•"/>
              <a:defRPr lang="en-GB" sz="1800" kern="1200" dirty="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160000">
              <a:lnSpc>
                <a:spcPts val="1600"/>
              </a:lnSpc>
              <a:defRPr sz="1400" b="0" i="0">
                <a:latin typeface="Ideal Sans Extra Light" pitchFamily="2" charset="0"/>
                <a:cs typeface="Ideal Sans Extra Light" pitchFamily="2" charset="0"/>
              </a:defRPr>
            </a:lvl6pPr>
            <a:lvl7pPr>
              <a:lnSpc>
                <a:spcPts val="1600"/>
              </a:lnSpc>
              <a:defRPr sz="1400" b="0" i="0">
                <a:latin typeface="Ideal Sans Extra Light" pitchFamily="2" charset="0"/>
                <a:cs typeface="Ideal Sans Extra Light" pitchFamily="2" charset="0"/>
              </a:defRPr>
            </a:lvl7pPr>
            <a:lvl8pPr>
              <a:lnSpc>
                <a:spcPts val="1600"/>
              </a:lnSpc>
              <a:defRPr sz="1400" b="0" i="0">
                <a:latin typeface="Ideal Sans Extra Light" pitchFamily="2" charset="0"/>
                <a:cs typeface="Ideal Sans Extra Light" pitchFamily="2" charset="0"/>
              </a:defRPr>
            </a:lvl8pPr>
            <a:lvl9pPr>
              <a:lnSpc>
                <a:spcPts val="1600"/>
              </a:lnSpc>
              <a:defRPr sz="1400" b="0" i="0">
                <a:latin typeface="Ideal Sans Extra Light" pitchFamily="2" charset="0"/>
                <a:cs typeface="Ideal Sans Extra Light" pitchFamily="2" charset="0"/>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itle 1">
            <a:extLst>
              <a:ext uri="{FF2B5EF4-FFF2-40B4-BE49-F238E27FC236}">
                <a16:creationId xmlns:a16="http://schemas.microsoft.com/office/drawing/2014/main" id="{3E34FBFD-3473-474B-AE59-FC535AA16BF0}"/>
              </a:ext>
            </a:extLst>
          </p:cNvPr>
          <p:cNvSpPr>
            <a:spLocks noGrp="1"/>
          </p:cNvSpPr>
          <p:nvPr>
            <p:ph type="title"/>
          </p:nvPr>
        </p:nvSpPr>
        <p:spPr>
          <a:xfrm>
            <a:off x="838200" y="971525"/>
            <a:ext cx="10515600" cy="998539"/>
          </a:xfrm>
        </p:spPr>
        <p:txBody>
          <a:bodyPr/>
          <a:lstStyle/>
          <a:p>
            <a:r>
              <a:rPr lang="en-GB"/>
              <a:t>Click to edit Master title style</a:t>
            </a:r>
            <a:endParaRPr lang="en-GB" dirty="0"/>
          </a:p>
        </p:txBody>
      </p:sp>
      <p:sp>
        <p:nvSpPr>
          <p:cNvPr id="14" name="Espace réservé du texte 15">
            <a:extLst>
              <a:ext uri="{FF2B5EF4-FFF2-40B4-BE49-F238E27FC236}">
                <a16:creationId xmlns:a16="http://schemas.microsoft.com/office/drawing/2014/main" id="{364C4334-DA51-4CE7-8590-FB64884680BD}"/>
              </a:ext>
            </a:extLst>
          </p:cNvPr>
          <p:cNvSpPr>
            <a:spLocks noGrp="1"/>
          </p:cNvSpPr>
          <p:nvPr>
            <p:ph type="body" sz="quarter" idx="15"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16043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89138"/>
            <a:ext cx="7727830" cy="41125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rgbClr val="00009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rgbClr val="00009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87C2A98C-CA2C-49B8-B7C6-2C18973E9440}"/>
              </a:ext>
            </a:extLst>
          </p:cNvPr>
          <p:cNvSpPr>
            <a:spLocks noGrp="1"/>
          </p:cNvSpPr>
          <p:nvPr>
            <p:ph idx="13"/>
          </p:nvPr>
        </p:nvSpPr>
        <p:spPr>
          <a:xfrm>
            <a:off x="8678983" y="1963357"/>
            <a:ext cx="2674817" cy="2942017"/>
          </a:xfrm>
          <a:prstGeom prst="rect">
            <a:avLst/>
          </a:prstGeom>
        </p:spPr>
        <p:txBody>
          <a:bodyPr/>
          <a:lstStyle>
            <a:lvl1pPr marL="0" indent="0">
              <a:buNone/>
              <a:defRPr/>
            </a:lvl1pPr>
          </a:lstStyle>
          <a:p>
            <a:pPr lvl="0"/>
            <a:r>
              <a:rPr lang="en-GB"/>
              <a:t>Click to edit Master text styles</a:t>
            </a:r>
          </a:p>
        </p:txBody>
      </p:sp>
      <p:sp>
        <p:nvSpPr>
          <p:cNvPr id="12" name="Espace réservé du texte 11">
            <a:extLst>
              <a:ext uri="{FF2B5EF4-FFF2-40B4-BE49-F238E27FC236}">
                <a16:creationId xmlns:a16="http://schemas.microsoft.com/office/drawing/2014/main" id="{A34641FB-D412-4700-B9D8-54EA81A9A804}"/>
              </a:ext>
            </a:extLst>
          </p:cNvPr>
          <p:cNvSpPr>
            <a:spLocks noGrp="1"/>
          </p:cNvSpPr>
          <p:nvPr>
            <p:ph type="body" sz="quarter" idx="15" hasCustomPrompt="1"/>
          </p:nvPr>
        </p:nvSpPr>
        <p:spPr>
          <a:xfrm>
            <a:off x="8678983" y="4976188"/>
            <a:ext cx="2674817"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3" name="Espace réservé du texte 15">
            <a:extLst>
              <a:ext uri="{FF2B5EF4-FFF2-40B4-BE49-F238E27FC236}">
                <a16:creationId xmlns:a16="http://schemas.microsoft.com/office/drawing/2014/main" id="{6A8B570C-9B49-4B13-BC21-4CD1DFA49534}"/>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2319284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5C2927-5CE3-4516-8A4C-8059F06B9974}"/>
              </a:ext>
            </a:extLst>
          </p:cNvPr>
          <p:cNvSpPr/>
          <p:nvPr userDrawn="1"/>
        </p:nvSpPr>
        <p:spPr>
          <a:xfrm>
            <a:off x="731838" y="728663"/>
            <a:ext cx="10719697"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1" y="1989138"/>
            <a:ext cx="6656732" cy="4112589"/>
          </a:xfrm>
          <a:prstGeom prst="rect">
            <a:avLst/>
          </a:prstGeom>
          <a:ln>
            <a:no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0D2E21D4-2B57-4A7A-917B-A20194467C49}"/>
              </a:ext>
            </a:extLst>
          </p:cNvPr>
          <p:cNvSpPr>
            <a:spLocks noGrp="1"/>
          </p:cNvSpPr>
          <p:nvPr>
            <p:ph idx="13"/>
          </p:nvPr>
        </p:nvSpPr>
        <p:spPr>
          <a:xfrm>
            <a:off x="7583487" y="1989138"/>
            <a:ext cx="2265363" cy="2011362"/>
          </a:xfrm>
          <a:prstGeom prst="rect">
            <a:avLst/>
          </a:prstGeom>
          <a:ln>
            <a:noFill/>
          </a:ln>
        </p:spPr>
        <p:txBody>
          <a:bodyPr/>
          <a:lstStyle>
            <a:lvl1pPr marL="0" indent="0">
              <a:buNone/>
              <a:defRPr/>
            </a:lvl1pPr>
          </a:lstStyle>
          <a:p>
            <a:pPr lvl="0"/>
            <a:endParaRPr lang="en-GB" dirty="0"/>
          </a:p>
        </p:txBody>
      </p:sp>
      <p:sp>
        <p:nvSpPr>
          <p:cNvPr id="9" name="Content Placeholder 2">
            <a:extLst>
              <a:ext uri="{FF2B5EF4-FFF2-40B4-BE49-F238E27FC236}">
                <a16:creationId xmlns:a16="http://schemas.microsoft.com/office/drawing/2014/main" id="{1E8D8A2E-AEF6-485E-B6C6-83A82F82D52C}"/>
              </a:ext>
            </a:extLst>
          </p:cNvPr>
          <p:cNvSpPr>
            <a:spLocks noGrp="1"/>
          </p:cNvSpPr>
          <p:nvPr>
            <p:ph idx="14"/>
          </p:nvPr>
        </p:nvSpPr>
        <p:spPr>
          <a:xfrm>
            <a:off x="7592667" y="4035475"/>
            <a:ext cx="2265363" cy="2093863"/>
          </a:xfrm>
          <a:prstGeom prst="rect">
            <a:avLst/>
          </a:prstGeom>
          <a:ln>
            <a:noFill/>
          </a:ln>
        </p:spPr>
        <p:txBody>
          <a:bodyPr/>
          <a:lstStyle>
            <a:lvl1pPr marL="0" indent="0">
              <a:buNone/>
              <a:defRPr/>
            </a:lvl1pPr>
          </a:lstStyle>
          <a:p>
            <a:pPr lvl="0"/>
            <a:endParaRPr lang="en-GB" dirty="0"/>
          </a:p>
        </p:txBody>
      </p:sp>
      <p:sp>
        <p:nvSpPr>
          <p:cNvPr id="13" name="Espace réservé du texte 11">
            <a:extLst>
              <a:ext uri="{FF2B5EF4-FFF2-40B4-BE49-F238E27FC236}">
                <a16:creationId xmlns:a16="http://schemas.microsoft.com/office/drawing/2014/main" id="{F93879C8-18CB-41A4-B94F-AEBB3A85CCE9}"/>
              </a:ext>
            </a:extLst>
          </p:cNvPr>
          <p:cNvSpPr>
            <a:spLocks noGrp="1"/>
          </p:cNvSpPr>
          <p:nvPr>
            <p:ph type="body" sz="quarter" idx="15" hasCustomPrompt="1"/>
          </p:nvPr>
        </p:nvSpPr>
        <p:spPr>
          <a:xfrm>
            <a:off x="9910924" y="4035475"/>
            <a:ext cx="1487834"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4" name="Espace réservé du texte 11">
            <a:extLst>
              <a:ext uri="{FF2B5EF4-FFF2-40B4-BE49-F238E27FC236}">
                <a16:creationId xmlns:a16="http://schemas.microsoft.com/office/drawing/2014/main" id="{8DCD299F-9ECA-4379-8257-ECA39CC5E61B}"/>
              </a:ext>
            </a:extLst>
          </p:cNvPr>
          <p:cNvSpPr>
            <a:spLocks noGrp="1"/>
          </p:cNvSpPr>
          <p:nvPr>
            <p:ph type="body" sz="quarter" idx="16" hasCustomPrompt="1"/>
          </p:nvPr>
        </p:nvSpPr>
        <p:spPr>
          <a:xfrm>
            <a:off x="9937405" y="1989138"/>
            <a:ext cx="1487834" cy="817070"/>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0" name="Espace réservé du texte 15">
            <a:extLst>
              <a:ext uri="{FF2B5EF4-FFF2-40B4-BE49-F238E27FC236}">
                <a16:creationId xmlns:a16="http://schemas.microsoft.com/office/drawing/2014/main" id="{9D007A1C-881B-4DDE-95C4-04C770CBFBE8}"/>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038910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8DCF-83F6-4683-BDC8-544B591FFC9F}"/>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ECFB08FB-3B19-4190-8AE7-52CCF59581C4}"/>
              </a:ext>
            </a:extLst>
          </p:cNvPr>
          <p:cNvSpPr>
            <a:spLocks noGrp="1"/>
          </p:cNvSpPr>
          <p:nvPr>
            <p:ph sz="half" idx="1"/>
          </p:nvPr>
        </p:nvSpPr>
        <p:spPr>
          <a:xfrm>
            <a:off x="838200" y="1989138"/>
            <a:ext cx="5181600" cy="41125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E9336BB7-AF6F-476F-A607-565F9C96C29A}"/>
              </a:ext>
            </a:extLst>
          </p:cNvPr>
          <p:cNvSpPr>
            <a:spLocks noGrp="1"/>
          </p:cNvSpPr>
          <p:nvPr>
            <p:ph sz="half" idx="2"/>
          </p:nvPr>
        </p:nvSpPr>
        <p:spPr>
          <a:xfrm>
            <a:off x="6172200" y="1989138"/>
            <a:ext cx="5181600" cy="41125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a:extLst>
              <a:ext uri="{FF2B5EF4-FFF2-40B4-BE49-F238E27FC236}">
                <a16:creationId xmlns:a16="http://schemas.microsoft.com/office/drawing/2014/main" id="{4F0E8DA0-A6F3-4451-8048-02F5B6A1C23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9504A5F-FE25-4FD6-95CB-0EB4C8EB0EA4}"/>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8" name="Espace réservé du texte 15">
            <a:extLst>
              <a:ext uri="{FF2B5EF4-FFF2-40B4-BE49-F238E27FC236}">
                <a16:creationId xmlns:a16="http://schemas.microsoft.com/office/drawing/2014/main" id="{C4FCE7D0-D149-4980-90B9-E28BAE380A7E}"/>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52775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955F-2F31-4FD2-ACA2-5607751DC6D2}"/>
              </a:ext>
            </a:extLst>
          </p:cNvPr>
          <p:cNvSpPr>
            <a:spLocks noGrp="1"/>
          </p:cNvSpPr>
          <p:nvPr>
            <p:ph type="title"/>
          </p:nvPr>
        </p:nvSpPr>
        <p:spPr>
          <a:xfrm>
            <a:off x="839788" y="973135"/>
            <a:ext cx="10515600" cy="998538"/>
          </a:xfrm>
        </p:spPr>
        <p:txBody>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6EB9449-37EC-4053-A4D9-BE36E7B2048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4" name="Content Placeholder 3">
            <a:extLst>
              <a:ext uri="{FF2B5EF4-FFF2-40B4-BE49-F238E27FC236}">
                <a16:creationId xmlns:a16="http://schemas.microsoft.com/office/drawing/2014/main" id="{D8D17CB9-DFFA-49DC-BA1B-C9A0DB6DF6F7}"/>
              </a:ext>
            </a:extLst>
          </p:cNvPr>
          <p:cNvSpPr>
            <a:spLocks noGrp="1"/>
          </p:cNvSpPr>
          <p:nvPr>
            <p:ph sz="half" idx="2"/>
          </p:nvPr>
        </p:nvSpPr>
        <p:spPr>
          <a:xfrm>
            <a:off x="839788" y="2505075"/>
            <a:ext cx="5157787" cy="359665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A9107357-7482-49E9-86D4-53BF8CF591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6" name="Content Placeholder 5">
            <a:extLst>
              <a:ext uri="{FF2B5EF4-FFF2-40B4-BE49-F238E27FC236}">
                <a16:creationId xmlns:a16="http://schemas.microsoft.com/office/drawing/2014/main" id="{EE547AD6-FC93-4E11-9492-A7D79EFA6996}"/>
              </a:ext>
            </a:extLst>
          </p:cNvPr>
          <p:cNvSpPr>
            <a:spLocks noGrp="1"/>
          </p:cNvSpPr>
          <p:nvPr>
            <p:ph sz="quarter" idx="4"/>
          </p:nvPr>
        </p:nvSpPr>
        <p:spPr>
          <a:xfrm>
            <a:off x="6172200" y="2505075"/>
            <a:ext cx="5183188" cy="359665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Footer Placeholder 7">
            <a:extLst>
              <a:ext uri="{FF2B5EF4-FFF2-40B4-BE49-F238E27FC236}">
                <a16:creationId xmlns:a16="http://schemas.microsoft.com/office/drawing/2014/main" id="{00870AFD-D769-4C12-B1B5-A8E81237D24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EFAA551-ECFD-4021-AC0A-FE9809E0B5BF}"/>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10" name="Espace réservé du texte 15">
            <a:extLst>
              <a:ext uri="{FF2B5EF4-FFF2-40B4-BE49-F238E27FC236}">
                <a16:creationId xmlns:a16="http://schemas.microsoft.com/office/drawing/2014/main" id="{BFDC38A6-23CE-46AF-91F6-D8DE0EA369E3}"/>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86577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70A-5C27-498A-BB13-10FB0A6B3D1E}"/>
              </a:ext>
            </a:extLst>
          </p:cNvPr>
          <p:cNvSpPr>
            <a:spLocks noGrp="1"/>
          </p:cNvSpPr>
          <p:nvPr>
            <p:ph type="title"/>
          </p:nvPr>
        </p:nvSpPr>
        <p:spPr/>
        <p:txBody>
          <a:bodyPr/>
          <a:lstStyle/>
          <a:p>
            <a:r>
              <a:rPr lang="en-GB"/>
              <a:t>Click to edit Master title style</a:t>
            </a:r>
            <a:endParaRPr lang="en-GB" dirty="0"/>
          </a:p>
        </p:txBody>
      </p:sp>
      <p:sp>
        <p:nvSpPr>
          <p:cNvPr id="4" name="Footer Placeholder 3">
            <a:extLst>
              <a:ext uri="{FF2B5EF4-FFF2-40B4-BE49-F238E27FC236}">
                <a16:creationId xmlns:a16="http://schemas.microsoft.com/office/drawing/2014/main" id="{6C271BDA-61DE-4C38-9B8F-C8EA03C8138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6287CD4-B262-423E-B613-E5A5431AD46F}"/>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6" name="Espace réservé du texte 15">
            <a:extLst>
              <a:ext uri="{FF2B5EF4-FFF2-40B4-BE49-F238E27FC236}">
                <a16:creationId xmlns:a16="http://schemas.microsoft.com/office/drawing/2014/main" id="{B0F6DF63-40F3-432C-9D05-699F1A298ABA}"/>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4138181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3"/>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27D3FF1-E74D-4CB0-854B-D9421DD8AF7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A5556B7-176B-4452-8CCF-7BA907188528}"/>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5" name="Espace réservé du texte 15">
            <a:extLst>
              <a:ext uri="{FF2B5EF4-FFF2-40B4-BE49-F238E27FC236}">
                <a16:creationId xmlns:a16="http://schemas.microsoft.com/office/drawing/2014/main" id="{FE9E4394-72C3-44A4-B393-31AAAA24E840}"/>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053586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5523-8047-4907-AB09-7AD8FD24A8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764B8C9F-9061-46C2-95E3-F4A87570194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61E6E63E-677A-44D6-80A0-9051F53800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dirty="0"/>
          </a:p>
        </p:txBody>
      </p:sp>
      <p:sp>
        <p:nvSpPr>
          <p:cNvPr id="6" name="Footer Placeholder 5">
            <a:extLst>
              <a:ext uri="{FF2B5EF4-FFF2-40B4-BE49-F238E27FC236}">
                <a16:creationId xmlns:a16="http://schemas.microsoft.com/office/drawing/2014/main" id="{F207E696-F7E3-400D-B24A-1B8B2EBBBB1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BDC7363-82A0-4A5F-BA94-43A2DA8046ED}"/>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8" name="Espace réservé du texte 15">
            <a:extLst>
              <a:ext uri="{FF2B5EF4-FFF2-40B4-BE49-F238E27FC236}">
                <a16:creationId xmlns:a16="http://schemas.microsoft.com/office/drawing/2014/main" id="{96D14ADC-B713-4699-969D-C13239681E5C}"/>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4385043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E81D9A-3EBE-47E6-9FFE-4F5DC9228998}"/>
              </a:ext>
            </a:extLst>
          </p:cNvPr>
          <p:cNvSpPr/>
          <p:nvPr userDrawn="1"/>
        </p:nvSpPr>
        <p:spPr>
          <a:xfrm>
            <a:off x="731837" y="728663"/>
            <a:ext cx="10728325" cy="540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7B71B22-41C9-4B29-BBAF-D310F70D5A3D}"/>
              </a:ext>
            </a:extLst>
          </p:cNvPr>
          <p:cNvSpPr>
            <a:spLocks noGrp="1"/>
          </p:cNvSpPr>
          <p:nvPr>
            <p:ph type="title" hasCustomPrompt="1"/>
          </p:nvPr>
        </p:nvSpPr>
        <p:spPr>
          <a:xfrm>
            <a:off x="831850" y="1709738"/>
            <a:ext cx="10515600" cy="2181127"/>
          </a:xfrm>
        </p:spPr>
        <p:txBody>
          <a:bodyPr anchor="b">
            <a:normAutofit/>
          </a:bodyPr>
          <a:lstStyle>
            <a:lvl1pPr algn="ctr" defTabSz="914400" rtl="0" eaLnBrk="1" latinLnBrk="0" hangingPunct="1">
              <a:lnSpc>
                <a:spcPct val="90000"/>
              </a:lnSpc>
              <a:spcBef>
                <a:spcPct val="0"/>
              </a:spcBef>
              <a:buNone/>
              <a:defRPr lang="en-GB" sz="6000" kern="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GB" dirty="0"/>
              <a:t>CLICK TO EDIT MASTER TITLE STYLE</a:t>
            </a:r>
          </a:p>
        </p:txBody>
      </p:sp>
      <p:sp>
        <p:nvSpPr>
          <p:cNvPr id="3" name="Text Placeholder 2">
            <a:extLst>
              <a:ext uri="{FF2B5EF4-FFF2-40B4-BE49-F238E27FC236}">
                <a16:creationId xmlns:a16="http://schemas.microsoft.com/office/drawing/2014/main" id="{CC0B23E2-535E-43FD-BC5A-5B0A23F671D9}"/>
              </a:ext>
            </a:extLst>
          </p:cNvPr>
          <p:cNvSpPr>
            <a:spLocks noGrp="1"/>
          </p:cNvSpPr>
          <p:nvPr>
            <p:ph type="body" idx="1"/>
          </p:nvPr>
        </p:nvSpPr>
        <p:spPr>
          <a:xfrm>
            <a:off x="831850" y="4589463"/>
            <a:ext cx="10515600" cy="1500187"/>
          </a:xfrm>
          <a:prstGeom prst="rect">
            <a:avLst/>
          </a:prstGeom>
        </p:spPr>
        <p:txBody>
          <a:bodyPr/>
          <a:lstStyle>
            <a:lvl1pPr marL="0" indent="0" algn="ctr">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ooter Placeholder 4">
            <a:extLst>
              <a:ext uri="{FF2B5EF4-FFF2-40B4-BE49-F238E27FC236}">
                <a16:creationId xmlns:a16="http://schemas.microsoft.com/office/drawing/2014/main" id="{6788C28F-3535-4BD7-8447-9E16B4A82484}"/>
              </a:ext>
            </a:extLst>
          </p:cNvPr>
          <p:cNvSpPr>
            <a:spLocks noGrp="1"/>
          </p:cNvSpPr>
          <p:nvPr>
            <p:ph type="ftr" sz="quarter" idx="11"/>
          </p:nvPr>
        </p:nvSpPr>
        <p:spPr/>
        <p:txBody>
          <a:bodyPr/>
          <a:lstStyle>
            <a:lvl1pPr>
              <a:defRPr>
                <a:solidFill>
                  <a:schemeClr val="accent4"/>
                </a:solidFill>
              </a:defRPr>
            </a:lvl1pPr>
          </a:lstStyle>
          <a:p>
            <a:endParaRPr lang="en-GB" dirty="0"/>
          </a:p>
        </p:txBody>
      </p:sp>
      <p:sp>
        <p:nvSpPr>
          <p:cNvPr id="6" name="Slide Number Placeholder 5">
            <a:extLst>
              <a:ext uri="{FF2B5EF4-FFF2-40B4-BE49-F238E27FC236}">
                <a16:creationId xmlns:a16="http://schemas.microsoft.com/office/drawing/2014/main" id="{F1AAD668-BAD5-430C-8E92-EA29C113C608}"/>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accent4"/>
                </a:solidFill>
              </a:defRPr>
            </a:lvl1pPr>
          </a:lstStyle>
          <a:p>
            <a:fld id="{6486C365-2F9C-4F73-B5E5-7A34C7F5CB0A}" type="slidenum">
              <a:rPr lang="en-GB" smtClean="0"/>
              <a:pPr/>
              <a:t>‹#›</a:t>
            </a:fld>
            <a:endParaRPr lang="en-GB" dirty="0"/>
          </a:p>
        </p:txBody>
      </p:sp>
      <p:pic>
        <p:nvPicPr>
          <p:cNvPr id="8" name="Picture 7" descr="Logo&#10;&#10;Description automatically generated">
            <a:extLst>
              <a:ext uri="{FF2B5EF4-FFF2-40B4-BE49-F238E27FC236}">
                <a16:creationId xmlns:a16="http://schemas.microsoft.com/office/drawing/2014/main" id="{C72990CF-37EE-4DFA-94D4-D0DB7525BA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0084" y="208459"/>
            <a:ext cx="1335225" cy="526880"/>
          </a:xfrm>
          <a:prstGeom prst="rect">
            <a:avLst/>
          </a:prstGeom>
        </p:spPr>
      </p:pic>
    </p:spTree>
    <p:extLst>
      <p:ext uri="{BB962C8B-B14F-4D97-AF65-F5344CB8AC3E}">
        <p14:creationId xmlns:p14="http://schemas.microsoft.com/office/powerpoint/2010/main" val="3054409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89138"/>
            <a:ext cx="10515600" cy="41125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Espace réservé du texte 15">
            <a:extLst>
              <a:ext uri="{FF2B5EF4-FFF2-40B4-BE49-F238E27FC236}">
                <a16:creationId xmlns:a16="http://schemas.microsoft.com/office/drawing/2014/main" id="{C8026EFF-4F12-4CF8-968E-7C0510A09579}"/>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5037589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89138"/>
            <a:ext cx="7727830" cy="41125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87C2A98C-CA2C-49B8-B7C6-2C18973E9440}"/>
              </a:ext>
            </a:extLst>
          </p:cNvPr>
          <p:cNvSpPr>
            <a:spLocks noGrp="1"/>
          </p:cNvSpPr>
          <p:nvPr>
            <p:ph idx="13"/>
          </p:nvPr>
        </p:nvSpPr>
        <p:spPr>
          <a:xfrm>
            <a:off x="8678983" y="1989137"/>
            <a:ext cx="2674817" cy="2916237"/>
          </a:xfrm>
          <a:prstGeom prst="rect">
            <a:avLst/>
          </a:prstGeom>
        </p:spPr>
        <p:txBody>
          <a:bodyPr/>
          <a:lstStyle>
            <a:lvl1pPr marL="0" indent="0">
              <a:buNone/>
              <a:defRPr/>
            </a:lvl1pPr>
          </a:lstStyle>
          <a:p>
            <a:pPr lvl="0"/>
            <a:endParaRPr lang="en-GB" dirty="0"/>
          </a:p>
        </p:txBody>
      </p:sp>
      <p:sp>
        <p:nvSpPr>
          <p:cNvPr id="12" name="Espace réservé du texte 11">
            <a:extLst>
              <a:ext uri="{FF2B5EF4-FFF2-40B4-BE49-F238E27FC236}">
                <a16:creationId xmlns:a16="http://schemas.microsoft.com/office/drawing/2014/main" id="{A34641FB-D412-4700-B9D8-54EA81A9A804}"/>
              </a:ext>
            </a:extLst>
          </p:cNvPr>
          <p:cNvSpPr>
            <a:spLocks noGrp="1"/>
          </p:cNvSpPr>
          <p:nvPr>
            <p:ph type="body" sz="quarter" idx="15" hasCustomPrompt="1"/>
          </p:nvPr>
        </p:nvSpPr>
        <p:spPr>
          <a:xfrm>
            <a:off x="8678983" y="4976188"/>
            <a:ext cx="2674817"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3" name="Espace réservé du texte 15">
            <a:extLst>
              <a:ext uri="{FF2B5EF4-FFF2-40B4-BE49-F238E27FC236}">
                <a16:creationId xmlns:a16="http://schemas.microsoft.com/office/drawing/2014/main" id="{6A8B570C-9B49-4B13-BC21-4CD1DFA49534}"/>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23339370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89138"/>
            <a:ext cx="6210300" cy="41125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41A3CD61-A59D-4F57-9177-111639887293}"/>
              </a:ext>
            </a:extLst>
          </p:cNvPr>
          <p:cNvSpPr>
            <a:spLocks noGrp="1"/>
          </p:cNvSpPr>
          <p:nvPr>
            <p:ph idx="13"/>
          </p:nvPr>
        </p:nvSpPr>
        <p:spPr>
          <a:xfrm>
            <a:off x="9372600" y="1989138"/>
            <a:ext cx="1981200" cy="2239962"/>
          </a:xfrm>
          <a:prstGeom prst="rect">
            <a:avLst/>
          </a:prstGeom>
        </p:spPr>
        <p:txBody>
          <a:bodyPr/>
          <a:lstStyle>
            <a:lvl1pPr marL="0" indent="0">
              <a:buNone/>
              <a:defRPr/>
            </a:lvl1pPr>
          </a:lstStyle>
          <a:p>
            <a:pPr lvl="0"/>
            <a:endParaRPr lang="en-GB" dirty="0"/>
          </a:p>
        </p:txBody>
      </p:sp>
      <p:sp>
        <p:nvSpPr>
          <p:cNvPr id="11" name="Content Placeholder 2">
            <a:extLst>
              <a:ext uri="{FF2B5EF4-FFF2-40B4-BE49-F238E27FC236}">
                <a16:creationId xmlns:a16="http://schemas.microsoft.com/office/drawing/2014/main" id="{3E2F6D56-5B72-4AC1-A539-EEB687D93BC2}"/>
              </a:ext>
            </a:extLst>
          </p:cNvPr>
          <p:cNvSpPr>
            <a:spLocks noGrp="1"/>
          </p:cNvSpPr>
          <p:nvPr>
            <p:ph idx="14"/>
          </p:nvPr>
        </p:nvSpPr>
        <p:spPr>
          <a:xfrm>
            <a:off x="7229475" y="1989138"/>
            <a:ext cx="1981200" cy="3221037"/>
          </a:xfrm>
          <a:prstGeom prst="rect">
            <a:avLst/>
          </a:prstGeom>
        </p:spPr>
        <p:txBody>
          <a:bodyPr/>
          <a:lstStyle>
            <a:lvl1pPr marL="0" indent="0">
              <a:buNone/>
              <a:defRPr/>
            </a:lvl1pPr>
          </a:lstStyle>
          <a:p>
            <a:pPr lvl="0"/>
            <a:endParaRPr lang="en-GB" dirty="0"/>
          </a:p>
        </p:txBody>
      </p:sp>
      <p:sp>
        <p:nvSpPr>
          <p:cNvPr id="13" name="Espace réservé du texte 11">
            <a:extLst>
              <a:ext uri="{FF2B5EF4-FFF2-40B4-BE49-F238E27FC236}">
                <a16:creationId xmlns:a16="http://schemas.microsoft.com/office/drawing/2014/main" id="{819641F5-E565-4DDB-B139-6CC58F5170A1}"/>
              </a:ext>
            </a:extLst>
          </p:cNvPr>
          <p:cNvSpPr>
            <a:spLocks noGrp="1"/>
          </p:cNvSpPr>
          <p:nvPr>
            <p:ph type="body" sz="quarter" idx="15" hasCustomPrompt="1"/>
          </p:nvPr>
        </p:nvSpPr>
        <p:spPr>
          <a:xfrm>
            <a:off x="9372600" y="4299913"/>
            <a:ext cx="1981200" cy="910262"/>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5" name="Espace réservé du texte 15">
            <a:extLst>
              <a:ext uri="{FF2B5EF4-FFF2-40B4-BE49-F238E27FC236}">
                <a16:creationId xmlns:a16="http://schemas.microsoft.com/office/drawing/2014/main" id="{802898F1-CB6A-43CE-9365-9283A8A38EE2}"/>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428381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89138"/>
            <a:ext cx="6210300" cy="41125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rgbClr val="00009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rgbClr val="00009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41A3CD61-A59D-4F57-9177-111639887293}"/>
              </a:ext>
            </a:extLst>
          </p:cNvPr>
          <p:cNvSpPr>
            <a:spLocks noGrp="1"/>
          </p:cNvSpPr>
          <p:nvPr>
            <p:ph idx="13"/>
          </p:nvPr>
        </p:nvSpPr>
        <p:spPr>
          <a:xfrm>
            <a:off x="9372600" y="1989138"/>
            <a:ext cx="1981200" cy="2239962"/>
          </a:xfrm>
          <a:prstGeom prst="rect">
            <a:avLst/>
          </a:prstGeom>
        </p:spPr>
        <p:txBody>
          <a:bodyPr/>
          <a:lstStyle>
            <a:lvl1pPr marL="0" indent="0">
              <a:buNone/>
              <a:defRPr/>
            </a:lvl1pPr>
          </a:lstStyle>
          <a:p>
            <a:pPr lvl="0"/>
            <a:r>
              <a:rPr lang="en-GB"/>
              <a:t>Click to edit Master text styles</a:t>
            </a:r>
          </a:p>
        </p:txBody>
      </p:sp>
      <p:sp>
        <p:nvSpPr>
          <p:cNvPr id="11" name="Content Placeholder 2">
            <a:extLst>
              <a:ext uri="{FF2B5EF4-FFF2-40B4-BE49-F238E27FC236}">
                <a16:creationId xmlns:a16="http://schemas.microsoft.com/office/drawing/2014/main" id="{3E2F6D56-5B72-4AC1-A539-EEB687D93BC2}"/>
              </a:ext>
            </a:extLst>
          </p:cNvPr>
          <p:cNvSpPr>
            <a:spLocks noGrp="1"/>
          </p:cNvSpPr>
          <p:nvPr>
            <p:ph idx="14"/>
          </p:nvPr>
        </p:nvSpPr>
        <p:spPr>
          <a:xfrm>
            <a:off x="7229475" y="1989138"/>
            <a:ext cx="1981200" cy="3221037"/>
          </a:xfrm>
          <a:prstGeom prst="rect">
            <a:avLst/>
          </a:prstGeom>
        </p:spPr>
        <p:txBody>
          <a:bodyPr/>
          <a:lstStyle>
            <a:lvl1pPr marL="0" indent="0">
              <a:buNone/>
              <a:defRPr/>
            </a:lvl1pPr>
          </a:lstStyle>
          <a:p>
            <a:pPr lvl="0"/>
            <a:r>
              <a:rPr lang="en-GB"/>
              <a:t>Click to edit Master text styles</a:t>
            </a:r>
          </a:p>
        </p:txBody>
      </p:sp>
      <p:sp>
        <p:nvSpPr>
          <p:cNvPr id="13" name="Espace réservé du texte 11">
            <a:extLst>
              <a:ext uri="{FF2B5EF4-FFF2-40B4-BE49-F238E27FC236}">
                <a16:creationId xmlns:a16="http://schemas.microsoft.com/office/drawing/2014/main" id="{819641F5-E565-4DDB-B139-6CC58F5170A1}"/>
              </a:ext>
            </a:extLst>
          </p:cNvPr>
          <p:cNvSpPr>
            <a:spLocks noGrp="1"/>
          </p:cNvSpPr>
          <p:nvPr>
            <p:ph type="body" sz="quarter" idx="15" hasCustomPrompt="1"/>
          </p:nvPr>
        </p:nvSpPr>
        <p:spPr>
          <a:xfrm>
            <a:off x="9372600" y="4299913"/>
            <a:ext cx="1981200" cy="910262"/>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5" name="Espace réservé du texte 15">
            <a:extLst>
              <a:ext uri="{FF2B5EF4-FFF2-40B4-BE49-F238E27FC236}">
                <a16:creationId xmlns:a16="http://schemas.microsoft.com/office/drawing/2014/main" id="{802898F1-CB6A-43CE-9365-9283A8A38EE2}"/>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922358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4479" y="1979399"/>
            <a:ext cx="10515600" cy="22782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7" name="Content Placeholder 2">
            <a:extLst>
              <a:ext uri="{FF2B5EF4-FFF2-40B4-BE49-F238E27FC236}">
                <a16:creationId xmlns:a16="http://schemas.microsoft.com/office/drawing/2014/main" id="{B5D3CF6A-A7A1-4CFA-8B5A-6FA57B575DCF}"/>
              </a:ext>
            </a:extLst>
          </p:cNvPr>
          <p:cNvSpPr>
            <a:spLocks noGrp="1"/>
          </p:cNvSpPr>
          <p:nvPr>
            <p:ph idx="13"/>
          </p:nvPr>
        </p:nvSpPr>
        <p:spPr>
          <a:xfrm>
            <a:off x="5648324" y="4305300"/>
            <a:ext cx="3990975" cy="1786902"/>
          </a:xfrm>
          <a:prstGeom prst="rect">
            <a:avLst/>
          </a:prstGeom>
        </p:spPr>
        <p:txBody>
          <a:bodyPr/>
          <a:lstStyle>
            <a:lvl1pPr marL="0" indent="0">
              <a:buNone/>
              <a:defRPr/>
            </a:lvl1pPr>
          </a:lstStyle>
          <a:p>
            <a:pPr lvl="0"/>
            <a:endParaRPr lang="en-GB" dirty="0"/>
          </a:p>
        </p:txBody>
      </p:sp>
      <p:sp>
        <p:nvSpPr>
          <p:cNvPr id="8" name="Content Placeholder 2">
            <a:extLst>
              <a:ext uri="{FF2B5EF4-FFF2-40B4-BE49-F238E27FC236}">
                <a16:creationId xmlns:a16="http://schemas.microsoft.com/office/drawing/2014/main" id="{A8DBD802-245B-46AE-B9D0-813A6DDEEDAC}"/>
              </a:ext>
            </a:extLst>
          </p:cNvPr>
          <p:cNvSpPr>
            <a:spLocks noGrp="1"/>
          </p:cNvSpPr>
          <p:nvPr>
            <p:ph idx="14"/>
          </p:nvPr>
        </p:nvSpPr>
        <p:spPr>
          <a:xfrm>
            <a:off x="2333625" y="4305300"/>
            <a:ext cx="3181350" cy="1786902"/>
          </a:xfrm>
          <a:prstGeom prst="rect">
            <a:avLst/>
          </a:prstGeom>
        </p:spPr>
        <p:txBody>
          <a:bodyPr/>
          <a:lstStyle>
            <a:lvl1pPr marL="0" indent="0">
              <a:buNone/>
              <a:defRPr/>
            </a:lvl1pPr>
          </a:lstStyle>
          <a:p>
            <a:pPr lvl="0"/>
            <a:endParaRPr lang="en-GB" dirty="0"/>
          </a:p>
        </p:txBody>
      </p:sp>
      <p:sp>
        <p:nvSpPr>
          <p:cNvPr id="12" name="Espace réservé du texte 11">
            <a:extLst>
              <a:ext uri="{FF2B5EF4-FFF2-40B4-BE49-F238E27FC236}">
                <a16:creationId xmlns:a16="http://schemas.microsoft.com/office/drawing/2014/main" id="{48D49B9D-5025-4135-913E-418F51DB373F}"/>
              </a:ext>
            </a:extLst>
          </p:cNvPr>
          <p:cNvSpPr>
            <a:spLocks noGrp="1"/>
          </p:cNvSpPr>
          <p:nvPr>
            <p:ph type="body" sz="quarter" idx="15" hasCustomPrompt="1"/>
          </p:nvPr>
        </p:nvSpPr>
        <p:spPr>
          <a:xfrm>
            <a:off x="9679239" y="4305300"/>
            <a:ext cx="1674561"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3" name="Espace réservé du texte 11">
            <a:extLst>
              <a:ext uri="{FF2B5EF4-FFF2-40B4-BE49-F238E27FC236}">
                <a16:creationId xmlns:a16="http://schemas.microsoft.com/office/drawing/2014/main" id="{E38C1003-466E-40B9-9901-8B0C3D5B66EF}"/>
              </a:ext>
            </a:extLst>
          </p:cNvPr>
          <p:cNvSpPr>
            <a:spLocks noGrp="1"/>
          </p:cNvSpPr>
          <p:nvPr>
            <p:ph type="body" sz="quarter" idx="16" hasCustomPrompt="1"/>
          </p:nvPr>
        </p:nvSpPr>
        <p:spPr>
          <a:xfrm>
            <a:off x="834478" y="4314631"/>
            <a:ext cx="1432471"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4" name="Espace réservé du texte 15">
            <a:extLst>
              <a:ext uri="{FF2B5EF4-FFF2-40B4-BE49-F238E27FC236}">
                <a16:creationId xmlns:a16="http://schemas.microsoft.com/office/drawing/2014/main" id="{7933EC5A-1522-4D70-9F15-CCAC5626CDDB}"/>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295589385"/>
      </p:ext>
    </p:extLst>
  </p:cSld>
  <p:clrMapOvr>
    <a:masterClrMapping/>
  </p:clrMapOvr>
  <p:extLst>
    <p:ext uri="{DCECCB84-F9BA-43D5-87BE-67443E8EF086}">
      <p15:sldGuideLst xmlns:p15="http://schemas.microsoft.com/office/powerpoint/2012/main">
        <p15:guide id="1" orient="horz" pos="109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5C2927-5CE3-4516-8A4C-8059F06B9974}"/>
              </a:ext>
            </a:extLst>
          </p:cNvPr>
          <p:cNvSpPr/>
          <p:nvPr userDrawn="1"/>
        </p:nvSpPr>
        <p:spPr>
          <a:xfrm>
            <a:off x="731838" y="728663"/>
            <a:ext cx="10719697"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736502"/>
            <a:ext cx="10515600" cy="5365225"/>
          </a:xfrm>
          <a:prstGeom prst="rect">
            <a:avLst/>
          </a:prstGeom>
          <a:ln>
            <a:noFill/>
          </a:ln>
        </p:spPr>
        <p:txBody>
          <a:bodyPr/>
          <a:lstStyle>
            <a:lvl1pPr marL="0" indent="0">
              <a:buNone/>
              <a:defRPr/>
            </a:lvl1pPr>
          </a:lstStyle>
          <a:p>
            <a:pPr lvl="0"/>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7" name="Espace réservé du texte 15">
            <a:extLst>
              <a:ext uri="{FF2B5EF4-FFF2-40B4-BE49-F238E27FC236}">
                <a16:creationId xmlns:a16="http://schemas.microsoft.com/office/drawing/2014/main" id="{69B04BFC-2803-4D5F-B0CC-EB02F144865F}"/>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6170516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7" name="Espace réservé pour une image  6">
            <a:extLst>
              <a:ext uri="{FF2B5EF4-FFF2-40B4-BE49-F238E27FC236}">
                <a16:creationId xmlns:a16="http://schemas.microsoft.com/office/drawing/2014/main" id="{9C75D071-5A32-4DD5-9534-C0E342B377B8}"/>
              </a:ext>
            </a:extLst>
          </p:cNvPr>
          <p:cNvSpPr>
            <a:spLocks noGrp="1"/>
          </p:cNvSpPr>
          <p:nvPr>
            <p:ph type="pic" sz="quarter" idx="13"/>
          </p:nvPr>
        </p:nvSpPr>
        <p:spPr>
          <a:xfrm>
            <a:off x="9180074" y="1846048"/>
            <a:ext cx="1792726" cy="2402457"/>
          </a:xfrm>
          <a:prstGeom prst="rect">
            <a:avLst/>
          </a:prstGeom>
        </p:spPr>
        <p:txBody>
          <a:bodyPr/>
          <a:lstStyle/>
          <a:p>
            <a:endParaRPr lang="fr-FR" dirty="0"/>
          </a:p>
        </p:txBody>
      </p:sp>
      <p:sp>
        <p:nvSpPr>
          <p:cNvPr id="9" name="Holder 3">
            <a:extLst>
              <a:ext uri="{FF2B5EF4-FFF2-40B4-BE49-F238E27FC236}">
                <a16:creationId xmlns:a16="http://schemas.microsoft.com/office/drawing/2014/main" id="{4D54E46F-605E-4521-B3DA-11093A92398E}"/>
              </a:ext>
            </a:extLst>
          </p:cNvPr>
          <p:cNvSpPr>
            <a:spLocks noGrp="1"/>
          </p:cNvSpPr>
          <p:nvPr>
            <p:ph type="subTitle" idx="4"/>
          </p:nvPr>
        </p:nvSpPr>
        <p:spPr>
          <a:xfrm>
            <a:off x="930443" y="2254156"/>
            <a:ext cx="7592952" cy="248658"/>
          </a:xfrm>
          <a:prstGeom prst="rect">
            <a:avLst/>
          </a:prstGeom>
        </p:spPr>
        <p:txBody>
          <a:bodyPr wrap="square" lIns="0" tIns="0" rIns="0" bIns="0">
            <a:spAutoFit/>
          </a:bodyPr>
          <a:lstStyle>
            <a:lvl1pPr marL="0" indent="0">
              <a:lnSpc>
                <a:spcPts val="1600"/>
              </a:lnSpc>
              <a:spcBef>
                <a:spcPts val="600"/>
              </a:spcBef>
              <a:buFontTx/>
              <a:buNone/>
              <a:defRPr sz="2800" b="0" i="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400" b="0" i="0">
                <a:latin typeface="Ideal Sans Extra Light" pitchFamily="2" charset="0"/>
                <a:cs typeface="Ideal Sans Extra Light" pitchFamily="2" charset="0"/>
              </a:defRPr>
            </a:lvl2pPr>
            <a:lvl3pPr>
              <a:defRPr sz="1400" b="0" i="0">
                <a:latin typeface="Ideal Sans Extra Light" pitchFamily="2" charset="0"/>
                <a:cs typeface="Ideal Sans Extra Light" pitchFamily="2" charset="0"/>
              </a:defRPr>
            </a:lvl3pPr>
            <a:lvl4pPr>
              <a:defRPr sz="1400"/>
            </a:lvl4pPr>
            <a:lvl5pPr>
              <a:defRPr sz="1400"/>
            </a:lvl5pPr>
            <a:lvl6pPr>
              <a:defRPr sz="1400"/>
            </a:lvl6pPr>
            <a:lvl7pPr>
              <a:defRPr sz="1400"/>
            </a:lvl7pPr>
            <a:lvl8pPr>
              <a:defRPr sz="1400"/>
            </a:lvl8pPr>
            <a:lvl9pPr>
              <a:defRPr sz="1400"/>
            </a:lvl9pPr>
          </a:lstStyle>
          <a:p>
            <a:pPr lvl="0"/>
            <a:endParaRPr lang="en-GB" dirty="0"/>
          </a:p>
        </p:txBody>
      </p:sp>
      <p:sp>
        <p:nvSpPr>
          <p:cNvPr id="10" name="Espace réservé du texte 15">
            <a:extLst>
              <a:ext uri="{FF2B5EF4-FFF2-40B4-BE49-F238E27FC236}">
                <a16:creationId xmlns:a16="http://schemas.microsoft.com/office/drawing/2014/main" id="{24274E6D-0F57-4329-BCFF-5E739BB9E8D8}"/>
              </a:ext>
            </a:extLst>
          </p:cNvPr>
          <p:cNvSpPr>
            <a:spLocks noGrp="1"/>
          </p:cNvSpPr>
          <p:nvPr>
            <p:ph type="body" sz="quarter" idx="10" hasCustomPrompt="1"/>
          </p:nvPr>
        </p:nvSpPr>
        <p:spPr>
          <a:xfrm>
            <a:off x="9180073" y="4364579"/>
            <a:ext cx="1792725" cy="215252"/>
          </a:xfrm>
          <a:prstGeom prst="rect">
            <a:avLst/>
          </a:prstGeom>
        </p:spPr>
        <p:txBody>
          <a:bodyPr wrap="square">
            <a:spAutoFit/>
          </a:bodyPr>
          <a:lstStyle>
            <a:lvl1pPr algn="l">
              <a:lnSpc>
                <a:spcPts val="960"/>
              </a:lnSpc>
              <a:spcBef>
                <a:spcPts val="200"/>
              </a:spcBef>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a:t>
            </a:r>
            <a:endParaRPr lang="en-GB" dirty="0"/>
          </a:p>
        </p:txBody>
      </p:sp>
      <p:sp>
        <p:nvSpPr>
          <p:cNvPr id="11" name="Espace réservé du texte 8">
            <a:extLst>
              <a:ext uri="{FF2B5EF4-FFF2-40B4-BE49-F238E27FC236}">
                <a16:creationId xmlns:a16="http://schemas.microsoft.com/office/drawing/2014/main" id="{290355BA-E2AB-4425-AC1A-933234DF8156}"/>
              </a:ext>
            </a:extLst>
          </p:cNvPr>
          <p:cNvSpPr>
            <a:spLocks noGrp="1"/>
          </p:cNvSpPr>
          <p:nvPr>
            <p:ph type="body" sz="quarter" idx="14"/>
          </p:nvPr>
        </p:nvSpPr>
        <p:spPr>
          <a:xfrm>
            <a:off x="838200" y="2484172"/>
            <a:ext cx="7732724" cy="3615838"/>
          </a:xfrm>
          <a:prstGeom prst="rect">
            <a:avLst/>
          </a:prstGeom>
        </p:spPr>
        <p:txBody>
          <a:bodyPr>
            <a:normAutofit/>
          </a:bodyPr>
          <a:lstStyle>
            <a:lvl1pPr marL="177800" indent="-1778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266700" indent="-142875" algn="l" defTabSz="914400" rtl="0" eaLnBrk="1" latinLnBrk="0" hangingPunct="1">
              <a:lnSpc>
                <a:spcPct val="90000"/>
              </a:lnSpc>
              <a:spcBef>
                <a:spcPts val="0"/>
              </a:spcBef>
              <a:buFont typeface="Arial" panose="020B0604020202020204" pitchFamily="34" charset="0"/>
              <a:buChar char="•"/>
              <a:defRPr lang="en-US" sz="24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360000" indent="-180000" algn="l" defTabSz="914400" rtl="0" eaLnBrk="1" latinLnBrk="0" hangingPunct="1">
              <a:lnSpc>
                <a:spcPct val="90000"/>
              </a:lnSpc>
              <a:buFont typeface="Arial" panose="020B0604020202020204" pitchFamily="34" charset="0"/>
              <a:buChar char="•"/>
              <a:defRPr lang="en-US" sz="18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444500" indent="-142875" algn="l" defTabSz="914400" rtl="0" eaLnBrk="1" latinLnBrk="0" hangingPunct="1">
              <a:lnSpc>
                <a:spcPct val="90000"/>
              </a:lnSpc>
              <a:buFont typeface="Arial" panose="020B0604020202020204" pitchFamily="34" charset="0"/>
              <a:buChar char="•"/>
              <a:defRPr lang="en-US" sz="18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533400" indent="-185738" algn="l" defTabSz="914400" rtl="0" eaLnBrk="1" latinLnBrk="0" hangingPunct="1">
              <a:lnSpc>
                <a:spcPct val="90000"/>
              </a:lnSpc>
              <a:buFont typeface="Arial" panose="020B0604020202020204" pitchFamily="34" charset="0"/>
              <a:buChar char="•"/>
              <a:defRPr lang="en-GB" sz="1800" kern="1200" dirty="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160000">
              <a:lnSpc>
                <a:spcPts val="1600"/>
              </a:lnSpc>
              <a:defRPr sz="1400" b="0" i="0">
                <a:latin typeface="Ideal Sans Extra Light" pitchFamily="2" charset="0"/>
                <a:cs typeface="Ideal Sans Extra Light" pitchFamily="2" charset="0"/>
              </a:defRPr>
            </a:lvl6pPr>
            <a:lvl7pPr>
              <a:lnSpc>
                <a:spcPts val="1600"/>
              </a:lnSpc>
              <a:defRPr sz="1400" b="0" i="0">
                <a:latin typeface="Ideal Sans Extra Light" pitchFamily="2" charset="0"/>
                <a:cs typeface="Ideal Sans Extra Light" pitchFamily="2" charset="0"/>
              </a:defRPr>
            </a:lvl7pPr>
            <a:lvl8pPr>
              <a:lnSpc>
                <a:spcPts val="1600"/>
              </a:lnSpc>
              <a:defRPr sz="1400" b="0" i="0">
                <a:latin typeface="Ideal Sans Extra Light" pitchFamily="2" charset="0"/>
                <a:cs typeface="Ideal Sans Extra Light" pitchFamily="2" charset="0"/>
              </a:defRPr>
            </a:lvl8pPr>
            <a:lvl9pPr>
              <a:lnSpc>
                <a:spcPts val="1600"/>
              </a:lnSpc>
              <a:defRPr sz="1400" b="0" i="0">
                <a:latin typeface="Ideal Sans Extra Light" pitchFamily="2" charset="0"/>
                <a:cs typeface="Ideal Sans Extra Light" pitchFamily="2" charset="0"/>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itle 1">
            <a:extLst>
              <a:ext uri="{FF2B5EF4-FFF2-40B4-BE49-F238E27FC236}">
                <a16:creationId xmlns:a16="http://schemas.microsoft.com/office/drawing/2014/main" id="{3E34FBFD-3473-474B-AE59-FC535AA16BF0}"/>
              </a:ext>
            </a:extLst>
          </p:cNvPr>
          <p:cNvSpPr>
            <a:spLocks noGrp="1"/>
          </p:cNvSpPr>
          <p:nvPr>
            <p:ph type="title"/>
          </p:nvPr>
        </p:nvSpPr>
        <p:spPr>
          <a:xfrm>
            <a:off x="838200" y="996903"/>
            <a:ext cx="10515600" cy="998539"/>
          </a:xfrm>
        </p:spPr>
        <p:txBody>
          <a:bodyPr/>
          <a:lstStyle/>
          <a:p>
            <a:r>
              <a:rPr lang="en-GB"/>
              <a:t>Click to edit Master title style</a:t>
            </a:r>
            <a:endParaRPr lang="en-GB" dirty="0"/>
          </a:p>
        </p:txBody>
      </p:sp>
      <p:sp>
        <p:nvSpPr>
          <p:cNvPr id="14" name="Espace réservé du texte 15">
            <a:extLst>
              <a:ext uri="{FF2B5EF4-FFF2-40B4-BE49-F238E27FC236}">
                <a16:creationId xmlns:a16="http://schemas.microsoft.com/office/drawing/2014/main" id="{364C4334-DA51-4CE7-8590-FB64884680BD}"/>
              </a:ext>
            </a:extLst>
          </p:cNvPr>
          <p:cNvSpPr>
            <a:spLocks noGrp="1"/>
          </p:cNvSpPr>
          <p:nvPr>
            <p:ph type="body" sz="quarter" idx="15"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06766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5C2927-5CE3-4516-8A4C-8059F06B9974}"/>
              </a:ext>
            </a:extLst>
          </p:cNvPr>
          <p:cNvSpPr/>
          <p:nvPr userDrawn="1"/>
        </p:nvSpPr>
        <p:spPr>
          <a:xfrm>
            <a:off x="731838" y="728663"/>
            <a:ext cx="10719697"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1" y="1989138"/>
            <a:ext cx="6656732" cy="4112589"/>
          </a:xfrm>
          <a:prstGeom prst="rect">
            <a:avLst/>
          </a:prstGeom>
          <a:ln>
            <a:no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0D2E21D4-2B57-4A7A-917B-A20194467C49}"/>
              </a:ext>
            </a:extLst>
          </p:cNvPr>
          <p:cNvSpPr>
            <a:spLocks noGrp="1"/>
          </p:cNvSpPr>
          <p:nvPr>
            <p:ph idx="13"/>
          </p:nvPr>
        </p:nvSpPr>
        <p:spPr>
          <a:xfrm>
            <a:off x="7583487" y="1989138"/>
            <a:ext cx="2265363" cy="2011362"/>
          </a:xfrm>
          <a:prstGeom prst="rect">
            <a:avLst/>
          </a:prstGeom>
          <a:ln>
            <a:noFill/>
          </a:ln>
        </p:spPr>
        <p:txBody>
          <a:bodyPr/>
          <a:lstStyle>
            <a:lvl1pPr marL="0" indent="0">
              <a:buNone/>
              <a:defRPr/>
            </a:lvl1pPr>
          </a:lstStyle>
          <a:p>
            <a:pPr lvl="0"/>
            <a:endParaRPr lang="en-GB" dirty="0"/>
          </a:p>
        </p:txBody>
      </p:sp>
      <p:sp>
        <p:nvSpPr>
          <p:cNvPr id="9" name="Content Placeholder 2">
            <a:extLst>
              <a:ext uri="{FF2B5EF4-FFF2-40B4-BE49-F238E27FC236}">
                <a16:creationId xmlns:a16="http://schemas.microsoft.com/office/drawing/2014/main" id="{1E8D8A2E-AEF6-485E-B6C6-83A82F82D52C}"/>
              </a:ext>
            </a:extLst>
          </p:cNvPr>
          <p:cNvSpPr>
            <a:spLocks noGrp="1"/>
          </p:cNvSpPr>
          <p:nvPr>
            <p:ph idx="14"/>
          </p:nvPr>
        </p:nvSpPr>
        <p:spPr>
          <a:xfrm>
            <a:off x="7592667" y="4035475"/>
            <a:ext cx="2265363" cy="2093863"/>
          </a:xfrm>
          <a:prstGeom prst="rect">
            <a:avLst/>
          </a:prstGeom>
          <a:ln>
            <a:noFill/>
          </a:ln>
        </p:spPr>
        <p:txBody>
          <a:bodyPr/>
          <a:lstStyle>
            <a:lvl1pPr marL="0" indent="0">
              <a:buNone/>
              <a:defRPr/>
            </a:lvl1pPr>
          </a:lstStyle>
          <a:p>
            <a:pPr lvl="0"/>
            <a:endParaRPr lang="en-GB" dirty="0"/>
          </a:p>
        </p:txBody>
      </p:sp>
      <p:sp>
        <p:nvSpPr>
          <p:cNvPr id="13" name="Espace réservé du texte 11">
            <a:extLst>
              <a:ext uri="{FF2B5EF4-FFF2-40B4-BE49-F238E27FC236}">
                <a16:creationId xmlns:a16="http://schemas.microsoft.com/office/drawing/2014/main" id="{F93879C8-18CB-41A4-B94F-AEBB3A85CCE9}"/>
              </a:ext>
            </a:extLst>
          </p:cNvPr>
          <p:cNvSpPr>
            <a:spLocks noGrp="1"/>
          </p:cNvSpPr>
          <p:nvPr>
            <p:ph type="body" sz="quarter" idx="15" hasCustomPrompt="1"/>
          </p:nvPr>
        </p:nvSpPr>
        <p:spPr>
          <a:xfrm>
            <a:off x="9910924" y="4035475"/>
            <a:ext cx="1487834"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4" name="Espace réservé du texte 11">
            <a:extLst>
              <a:ext uri="{FF2B5EF4-FFF2-40B4-BE49-F238E27FC236}">
                <a16:creationId xmlns:a16="http://schemas.microsoft.com/office/drawing/2014/main" id="{8DCD299F-9ECA-4379-8257-ECA39CC5E61B}"/>
              </a:ext>
            </a:extLst>
          </p:cNvPr>
          <p:cNvSpPr>
            <a:spLocks noGrp="1"/>
          </p:cNvSpPr>
          <p:nvPr>
            <p:ph type="body" sz="quarter" idx="16" hasCustomPrompt="1"/>
          </p:nvPr>
        </p:nvSpPr>
        <p:spPr>
          <a:xfrm>
            <a:off x="9937405" y="1989138"/>
            <a:ext cx="1487834" cy="817070"/>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0" name="Espace réservé du texte 15">
            <a:extLst>
              <a:ext uri="{FF2B5EF4-FFF2-40B4-BE49-F238E27FC236}">
                <a16:creationId xmlns:a16="http://schemas.microsoft.com/office/drawing/2014/main" id="{B027BECE-AFC4-4D60-B853-13E043EB2B99}"/>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28358579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8DCF-83F6-4683-BDC8-544B591FFC9F}"/>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ECFB08FB-3B19-4190-8AE7-52CCF59581C4}"/>
              </a:ext>
            </a:extLst>
          </p:cNvPr>
          <p:cNvSpPr>
            <a:spLocks noGrp="1"/>
          </p:cNvSpPr>
          <p:nvPr>
            <p:ph sz="half" idx="1"/>
          </p:nvPr>
        </p:nvSpPr>
        <p:spPr>
          <a:xfrm>
            <a:off x="838200" y="1979400"/>
            <a:ext cx="5181600" cy="412232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E9336BB7-AF6F-476F-A607-565F9C96C29A}"/>
              </a:ext>
            </a:extLst>
          </p:cNvPr>
          <p:cNvSpPr>
            <a:spLocks noGrp="1"/>
          </p:cNvSpPr>
          <p:nvPr>
            <p:ph sz="half" idx="2"/>
          </p:nvPr>
        </p:nvSpPr>
        <p:spPr>
          <a:xfrm>
            <a:off x="6172200" y="1989137"/>
            <a:ext cx="5181600" cy="411259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a:extLst>
              <a:ext uri="{FF2B5EF4-FFF2-40B4-BE49-F238E27FC236}">
                <a16:creationId xmlns:a16="http://schemas.microsoft.com/office/drawing/2014/main" id="{4F0E8DA0-A6F3-4451-8048-02F5B6A1C23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9504A5F-FE25-4FD6-95CB-0EB4C8EB0EA4}"/>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8" name="Espace réservé du texte 15">
            <a:extLst>
              <a:ext uri="{FF2B5EF4-FFF2-40B4-BE49-F238E27FC236}">
                <a16:creationId xmlns:a16="http://schemas.microsoft.com/office/drawing/2014/main" id="{C4FCE7D0-D149-4980-90B9-E28BAE380A7E}"/>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23806593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955F-2F31-4FD2-ACA2-5607751DC6D2}"/>
              </a:ext>
            </a:extLst>
          </p:cNvPr>
          <p:cNvSpPr>
            <a:spLocks noGrp="1"/>
          </p:cNvSpPr>
          <p:nvPr>
            <p:ph type="title"/>
          </p:nvPr>
        </p:nvSpPr>
        <p:spPr>
          <a:xfrm>
            <a:off x="839788" y="973135"/>
            <a:ext cx="10515600" cy="998538"/>
          </a:xfrm>
        </p:spPr>
        <p:txBody>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6EB9449-37EC-4053-A4D9-BE36E7B2048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4" name="Content Placeholder 3">
            <a:extLst>
              <a:ext uri="{FF2B5EF4-FFF2-40B4-BE49-F238E27FC236}">
                <a16:creationId xmlns:a16="http://schemas.microsoft.com/office/drawing/2014/main" id="{D8D17CB9-DFFA-49DC-BA1B-C9A0DB6DF6F7}"/>
              </a:ext>
            </a:extLst>
          </p:cNvPr>
          <p:cNvSpPr>
            <a:spLocks noGrp="1"/>
          </p:cNvSpPr>
          <p:nvPr>
            <p:ph sz="half" idx="2"/>
          </p:nvPr>
        </p:nvSpPr>
        <p:spPr>
          <a:xfrm>
            <a:off x="839788" y="2505075"/>
            <a:ext cx="5157787" cy="359665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A9107357-7482-49E9-86D4-53BF8CF591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6" name="Content Placeholder 5">
            <a:extLst>
              <a:ext uri="{FF2B5EF4-FFF2-40B4-BE49-F238E27FC236}">
                <a16:creationId xmlns:a16="http://schemas.microsoft.com/office/drawing/2014/main" id="{EE547AD6-FC93-4E11-9492-A7D79EFA6996}"/>
              </a:ext>
            </a:extLst>
          </p:cNvPr>
          <p:cNvSpPr>
            <a:spLocks noGrp="1"/>
          </p:cNvSpPr>
          <p:nvPr>
            <p:ph sz="quarter" idx="4"/>
          </p:nvPr>
        </p:nvSpPr>
        <p:spPr>
          <a:xfrm>
            <a:off x="6172200" y="2505075"/>
            <a:ext cx="5183188" cy="359665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Footer Placeholder 7">
            <a:extLst>
              <a:ext uri="{FF2B5EF4-FFF2-40B4-BE49-F238E27FC236}">
                <a16:creationId xmlns:a16="http://schemas.microsoft.com/office/drawing/2014/main" id="{00870AFD-D769-4C12-B1B5-A8E81237D24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EFAA551-ECFD-4021-AC0A-FE9809E0B5BF}"/>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10" name="Espace réservé du texte 15">
            <a:extLst>
              <a:ext uri="{FF2B5EF4-FFF2-40B4-BE49-F238E27FC236}">
                <a16:creationId xmlns:a16="http://schemas.microsoft.com/office/drawing/2014/main" id="{BFDC38A6-23CE-46AF-91F6-D8DE0EA369E3}"/>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42840115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70A-5C27-498A-BB13-10FB0A6B3D1E}"/>
              </a:ext>
            </a:extLst>
          </p:cNvPr>
          <p:cNvSpPr>
            <a:spLocks noGrp="1"/>
          </p:cNvSpPr>
          <p:nvPr>
            <p:ph type="title"/>
          </p:nvPr>
        </p:nvSpPr>
        <p:spPr/>
        <p:txBody>
          <a:bodyPr/>
          <a:lstStyle/>
          <a:p>
            <a:r>
              <a:rPr lang="en-GB"/>
              <a:t>Click to edit Master title style</a:t>
            </a:r>
            <a:endParaRPr lang="en-GB" dirty="0"/>
          </a:p>
        </p:txBody>
      </p:sp>
      <p:sp>
        <p:nvSpPr>
          <p:cNvPr id="4" name="Footer Placeholder 3">
            <a:extLst>
              <a:ext uri="{FF2B5EF4-FFF2-40B4-BE49-F238E27FC236}">
                <a16:creationId xmlns:a16="http://schemas.microsoft.com/office/drawing/2014/main" id="{6C271BDA-61DE-4C38-9B8F-C8EA03C8138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6287CD4-B262-423E-B613-E5A5431AD46F}"/>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6" name="Espace réservé du texte 15">
            <a:extLst>
              <a:ext uri="{FF2B5EF4-FFF2-40B4-BE49-F238E27FC236}">
                <a16:creationId xmlns:a16="http://schemas.microsoft.com/office/drawing/2014/main" id="{88FA187A-F949-4291-852B-01F27C84C80F}"/>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414383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27D3FF1-E74D-4CB0-854B-D9421DD8AF7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A5556B7-176B-4452-8CCF-7BA907188528}"/>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5" name="Espace réservé du texte 15">
            <a:extLst>
              <a:ext uri="{FF2B5EF4-FFF2-40B4-BE49-F238E27FC236}">
                <a16:creationId xmlns:a16="http://schemas.microsoft.com/office/drawing/2014/main" id="{65CBF067-B459-4EB8-85E3-DE246593EEEC}"/>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4254276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5523-8047-4907-AB09-7AD8FD24A8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764B8C9F-9061-46C2-95E3-F4A87570194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61E6E63E-677A-44D6-80A0-9051F53800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dirty="0"/>
          </a:p>
        </p:txBody>
      </p:sp>
      <p:sp>
        <p:nvSpPr>
          <p:cNvPr id="6" name="Footer Placeholder 5">
            <a:extLst>
              <a:ext uri="{FF2B5EF4-FFF2-40B4-BE49-F238E27FC236}">
                <a16:creationId xmlns:a16="http://schemas.microsoft.com/office/drawing/2014/main" id="{F207E696-F7E3-400D-B24A-1B8B2EBBBB1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BDC7363-82A0-4A5F-BA94-43A2DA8046ED}"/>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8" name="Espace réservé du texte 15">
            <a:extLst>
              <a:ext uri="{FF2B5EF4-FFF2-40B4-BE49-F238E27FC236}">
                <a16:creationId xmlns:a16="http://schemas.microsoft.com/office/drawing/2014/main" id="{5518339D-9863-46C9-BD9A-9687D3358AF4}"/>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6856391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E81D9A-3EBE-47E6-9FFE-4F5DC9228998}"/>
              </a:ext>
            </a:extLst>
          </p:cNvPr>
          <p:cNvSpPr/>
          <p:nvPr userDrawn="1"/>
        </p:nvSpPr>
        <p:spPr>
          <a:xfrm>
            <a:off x="731837" y="728663"/>
            <a:ext cx="10728325" cy="540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7B71B22-41C9-4B29-BBAF-D310F70D5A3D}"/>
              </a:ext>
            </a:extLst>
          </p:cNvPr>
          <p:cNvSpPr>
            <a:spLocks noGrp="1"/>
          </p:cNvSpPr>
          <p:nvPr>
            <p:ph type="title" hasCustomPrompt="1"/>
          </p:nvPr>
        </p:nvSpPr>
        <p:spPr>
          <a:xfrm>
            <a:off x="831850" y="1709738"/>
            <a:ext cx="10515600" cy="2181127"/>
          </a:xfrm>
        </p:spPr>
        <p:txBody>
          <a:bodyPr anchor="b">
            <a:normAutofit/>
          </a:bodyPr>
          <a:lstStyle>
            <a:lvl1pPr algn="ctr" defTabSz="914400" rtl="0" eaLnBrk="1" latinLnBrk="0" hangingPunct="1">
              <a:lnSpc>
                <a:spcPct val="90000"/>
              </a:lnSpc>
              <a:spcBef>
                <a:spcPct val="0"/>
              </a:spcBef>
              <a:buNone/>
              <a:defRPr lang="en-GB" sz="6000" kern="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GB" dirty="0"/>
              <a:t>CLICK TO EDIT MASTER TITLE STYLE</a:t>
            </a:r>
          </a:p>
        </p:txBody>
      </p:sp>
      <p:sp>
        <p:nvSpPr>
          <p:cNvPr id="3" name="Text Placeholder 2">
            <a:extLst>
              <a:ext uri="{FF2B5EF4-FFF2-40B4-BE49-F238E27FC236}">
                <a16:creationId xmlns:a16="http://schemas.microsoft.com/office/drawing/2014/main" id="{CC0B23E2-535E-43FD-BC5A-5B0A23F671D9}"/>
              </a:ext>
            </a:extLst>
          </p:cNvPr>
          <p:cNvSpPr>
            <a:spLocks noGrp="1"/>
          </p:cNvSpPr>
          <p:nvPr>
            <p:ph type="body" idx="1"/>
          </p:nvPr>
        </p:nvSpPr>
        <p:spPr>
          <a:xfrm>
            <a:off x="831850" y="4589463"/>
            <a:ext cx="10515600" cy="1500187"/>
          </a:xfrm>
          <a:prstGeom prst="rect">
            <a:avLst/>
          </a:prstGeom>
        </p:spPr>
        <p:txBody>
          <a:bodyPr/>
          <a:lstStyle>
            <a:lvl1pPr marL="0" indent="0" algn="ctr">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endParaRPr lang="en-GB" dirty="0"/>
          </a:p>
        </p:txBody>
      </p:sp>
      <p:sp>
        <p:nvSpPr>
          <p:cNvPr id="5" name="Footer Placeholder 4">
            <a:extLst>
              <a:ext uri="{FF2B5EF4-FFF2-40B4-BE49-F238E27FC236}">
                <a16:creationId xmlns:a16="http://schemas.microsoft.com/office/drawing/2014/main" id="{6788C28F-3535-4BD7-8447-9E16B4A82484}"/>
              </a:ext>
            </a:extLst>
          </p:cNvPr>
          <p:cNvSpPr>
            <a:spLocks noGrp="1"/>
          </p:cNvSpPr>
          <p:nvPr>
            <p:ph type="ftr" sz="quarter" idx="11"/>
          </p:nvPr>
        </p:nvSpPr>
        <p:spPr/>
        <p:txBody>
          <a:bodyPr/>
          <a:lstStyle>
            <a:lvl1pPr>
              <a:defRPr>
                <a:solidFill>
                  <a:schemeClr val="accent6"/>
                </a:solidFill>
              </a:defRPr>
            </a:lvl1pPr>
          </a:lstStyle>
          <a:p>
            <a:endParaRPr lang="en-GB" dirty="0"/>
          </a:p>
        </p:txBody>
      </p:sp>
      <p:sp>
        <p:nvSpPr>
          <p:cNvPr id="6" name="Slide Number Placeholder 5">
            <a:extLst>
              <a:ext uri="{FF2B5EF4-FFF2-40B4-BE49-F238E27FC236}">
                <a16:creationId xmlns:a16="http://schemas.microsoft.com/office/drawing/2014/main" id="{F1AAD668-BAD5-430C-8E92-EA29C113C608}"/>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accent6"/>
                </a:solidFill>
              </a:defRPr>
            </a:lvl1pPr>
          </a:lstStyle>
          <a:p>
            <a:fld id="{6486C365-2F9C-4F73-B5E5-7A34C7F5CB0A}" type="slidenum">
              <a:rPr lang="en-GB" smtClean="0"/>
              <a:pPr/>
              <a:t>‹#›</a:t>
            </a:fld>
            <a:endParaRPr lang="en-GB" dirty="0"/>
          </a:p>
        </p:txBody>
      </p:sp>
      <p:pic>
        <p:nvPicPr>
          <p:cNvPr id="8" name="Picture 7" descr="Logo&#10;&#10;Description automatically generated">
            <a:extLst>
              <a:ext uri="{FF2B5EF4-FFF2-40B4-BE49-F238E27FC236}">
                <a16:creationId xmlns:a16="http://schemas.microsoft.com/office/drawing/2014/main" id="{5B867A88-9E40-42D9-8D5B-7D740F01DF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128" y="209092"/>
            <a:ext cx="1335225" cy="526880"/>
          </a:xfrm>
          <a:prstGeom prst="rect">
            <a:avLst/>
          </a:prstGeom>
        </p:spPr>
      </p:pic>
    </p:spTree>
    <p:extLst>
      <p:ext uri="{BB962C8B-B14F-4D97-AF65-F5344CB8AC3E}">
        <p14:creationId xmlns:p14="http://schemas.microsoft.com/office/powerpoint/2010/main" val="213774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4479" y="1989137"/>
            <a:ext cx="10515600" cy="226853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rgbClr val="00009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rgbClr val="000091"/>
                </a:solidFill>
              </a:defRPr>
            </a:lvl1pPr>
          </a:lstStyle>
          <a:p>
            <a:fld id="{6486C365-2F9C-4F73-B5E5-7A34C7F5CB0A}" type="slidenum">
              <a:rPr lang="en-GB" smtClean="0"/>
              <a:pPr/>
              <a:t>‹#›</a:t>
            </a:fld>
            <a:endParaRPr lang="en-GB" dirty="0"/>
          </a:p>
        </p:txBody>
      </p:sp>
      <p:sp>
        <p:nvSpPr>
          <p:cNvPr id="7" name="Content Placeholder 2">
            <a:extLst>
              <a:ext uri="{FF2B5EF4-FFF2-40B4-BE49-F238E27FC236}">
                <a16:creationId xmlns:a16="http://schemas.microsoft.com/office/drawing/2014/main" id="{B5D3CF6A-A7A1-4CFA-8B5A-6FA57B575DCF}"/>
              </a:ext>
            </a:extLst>
          </p:cNvPr>
          <p:cNvSpPr>
            <a:spLocks noGrp="1"/>
          </p:cNvSpPr>
          <p:nvPr>
            <p:ph idx="13"/>
          </p:nvPr>
        </p:nvSpPr>
        <p:spPr>
          <a:xfrm>
            <a:off x="5648324" y="4305300"/>
            <a:ext cx="3990975" cy="1786902"/>
          </a:xfrm>
          <a:prstGeom prst="rect">
            <a:avLst/>
          </a:prstGeom>
        </p:spPr>
        <p:txBody>
          <a:bodyPr/>
          <a:lstStyle>
            <a:lvl1pPr marL="0" indent="0">
              <a:buNone/>
              <a:defRPr/>
            </a:lvl1pPr>
          </a:lstStyle>
          <a:p>
            <a:pPr lvl="0"/>
            <a:r>
              <a:rPr lang="en-GB"/>
              <a:t>Click to edit Master text styles</a:t>
            </a:r>
          </a:p>
        </p:txBody>
      </p:sp>
      <p:sp>
        <p:nvSpPr>
          <p:cNvPr id="8" name="Content Placeholder 2">
            <a:extLst>
              <a:ext uri="{FF2B5EF4-FFF2-40B4-BE49-F238E27FC236}">
                <a16:creationId xmlns:a16="http://schemas.microsoft.com/office/drawing/2014/main" id="{A8DBD802-245B-46AE-B9D0-813A6DDEEDAC}"/>
              </a:ext>
            </a:extLst>
          </p:cNvPr>
          <p:cNvSpPr>
            <a:spLocks noGrp="1"/>
          </p:cNvSpPr>
          <p:nvPr>
            <p:ph idx="14"/>
          </p:nvPr>
        </p:nvSpPr>
        <p:spPr>
          <a:xfrm>
            <a:off x="2333625" y="4305300"/>
            <a:ext cx="3181350" cy="1786902"/>
          </a:xfrm>
          <a:prstGeom prst="rect">
            <a:avLst/>
          </a:prstGeom>
        </p:spPr>
        <p:txBody>
          <a:bodyPr/>
          <a:lstStyle>
            <a:lvl1pPr marL="0" indent="0">
              <a:buNone/>
              <a:defRPr/>
            </a:lvl1pPr>
          </a:lstStyle>
          <a:p>
            <a:pPr lvl="0"/>
            <a:r>
              <a:rPr lang="en-GB"/>
              <a:t>Click to edit Master text styles</a:t>
            </a:r>
          </a:p>
        </p:txBody>
      </p:sp>
      <p:sp>
        <p:nvSpPr>
          <p:cNvPr id="12" name="Espace réservé du texte 11">
            <a:extLst>
              <a:ext uri="{FF2B5EF4-FFF2-40B4-BE49-F238E27FC236}">
                <a16:creationId xmlns:a16="http://schemas.microsoft.com/office/drawing/2014/main" id="{48D49B9D-5025-4135-913E-418F51DB373F}"/>
              </a:ext>
            </a:extLst>
          </p:cNvPr>
          <p:cNvSpPr>
            <a:spLocks noGrp="1"/>
          </p:cNvSpPr>
          <p:nvPr>
            <p:ph type="body" sz="quarter" idx="15" hasCustomPrompt="1"/>
          </p:nvPr>
        </p:nvSpPr>
        <p:spPr>
          <a:xfrm>
            <a:off x="9679239" y="4305300"/>
            <a:ext cx="1674561"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3" name="Espace réservé du texte 11">
            <a:extLst>
              <a:ext uri="{FF2B5EF4-FFF2-40B4-BE49-F238E27FC236}">
                <a16:creationId xmlns:a16="http://schemas.microsoft.com/office/drawing/2014/main" id="{E38C1003-466E-40B9-9901-8B0C3D5B66EF}"/>
              </a:ext>
            </a:extLst>
          </p:cNvPr>
          <p:cNvSpPr>
            <a:spLocks noGrp="1"/>
          </p:cNvSpPr>
          <p:nvPr>
            <p:ph type="body" sz="quarter" idx="16" hasCustomPrompt="1"/>
          </p:nvPr>
        </p:nvSpPr>
        <p:spPr>
          <a:xfrm>
            <a:off x="834478" y="4314631"/>
            <a:ext cx="1432471"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4" name="Espace réservé du texte 15">
            <a:extLst>
              <a:ext uri="{FF2B5EF4-FFF2-40B4-BE49-F238E27FC236}">
                <a16:creationId xmlns:a16="http://schemas.microsoft.com/office/drawing/2014/main" id="{7933EC5A-1522-4D70-9F15-CCAC5626CDDB}"/>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4075961925"/>
      </p:ext>
    </p:extLst>
  </p:cSld>
  <p:clrMapOvr>
    <a:masterClrMapping/>
  </p:clrMapOvr>
  <p:extLst>
    <p:ext uri="{DCECCB84-F9BA-43D5-87BE-67443E8EF086}">
      <p15:sldGuideLst xmlns:p15="http://schemas.microsoft.com/office/powerpoint/2012/main">
        <p15:guide id="1" orient="horz" pos="109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89137"/>
            <a:ext cx="10515600" cy="418782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Espace réservé du texte 15">
            <a:extLst>
              <a:ext uri="{FF2B5EF4-FFF2-40B4-BE49-F238E27FC236}">
                <a16:creationId xmlns:a16="http://schemas.microsoft.com/office/drawing/2014/main" id="{C8026EFF-4F12-4CF8-968E-7C0510A09579}"/>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24396108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89137"/>
            <a:ext cx="7727830" cy="418782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87C2A98C-CA2C-49B8-B7C6-2C18973E9440}"/>
              </a:ext>
            </a:extLst>
          </p:cNvPr>
          <p:cNvSpPr>
            <a:spLocks noGrp="1"/>
          </p:cNvSpPr>
          <p:nvPr>
            <p:ph idx="13"/>
          </p:nvPr>
        </p:nvSpPr>
        <p:spPr>
          <a:xfrm>
            <a:off x="8678983" y="1989137"/>
            <a:ext cx="2674817" cy="2916237"/>
          </a:xfrm>
          <a:prstGeom prst="rect">
            <a:avLst/>
          </a:prstGeom>
        </p:spPr>
        <p:txBody>
          <a:bodyPr/>
          <a:lstStyle>
            <a:lvl1pPr marL="0" indent="0">
              <a:buNone/>
              <a:defRPr/>
            </a:lvl1pPr>
          </a:lstStyle>
          <a:p>
            <a:pPr lvl="0"/>
            <a:endParaRPr lang="en-GB" dirty="0"/>
          </a:p>
        </p:txBody>
      </p:sp>
      <p:sp>
        <p:nvSpPr>
          <p:cNvPr id="12" name="Espace réservé du texte 11">
            <a:extLst>
              <a:ext uri="{FF2B5EF4-FFF2-40B4-BE49-F238E27FC236}">
                <a16:creationId xmlns:a16="http://schemas.microsoft.com/office/drawing/2014/main" id="{A34641FB-D412-4700-B9D8-54EA81A9A804}"/>
              </a:ext>
            </a:extLst>
          </p:cNvPr>
          <p:cNvSpPr>
            <a:spLocks noGrp="1"/>
          </p:cNvSpPr>
          <p:nvPr>
            <p:ph type="body" sz="quarter" idx="15" hasCustomPrompt="1"/>
          </p:nvPr>
        </p:nvSpPr>
        <p:spPr>
          <a:xfrm>
            <a:off x="8678983" y="4976188"/>
            <a:ext cx="2674817"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3" name="Espace réservé du texte 15">
            <a:extLst>
              <a:ext uri="{FF2B5EF4-FFF2-40B4-BE49-F238E27FC236}">
                <a16:creationId xmlns:a16="http://schemas.microsoft.com/office/drawing/2014/main" id="{6A8B570C-9B49-4B13-BC21-4CD1DFA49534}"/>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0745408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89137"/>
            <a:ext cx="6210300" cy="418782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41A3CD61-A59D-4F57-9177-111639887293}"/>
              </a:ext>
            </a:extLst>
          </p:cNvPr>
          <p:cNvSpPr>
            <a:spLocks noGrp="1"/>
          </p:cNvSpPr>
          <p:nvPr>
            <p:ph idx="13"/>
          </p:nvPr>
        </p:nvSpPr>
        <p:spPr>
          <a:xfrm>
            <a:off x="9372600" y="1979400"/>
            <a:ext cx="1981200" cy="2249700"/>
          </a:xfrm>
          <a:prstGeom prst="rect">
            <a:avLst/>
          </a:prstGeom>
        </p:spPr>
        <p:txBody>
          <a:bodyPr/>
          <a:lstStyle>
            <a:lvl1pPr marL="0" indent="0">
              <a:buNone/>
              <a:defRPr/>
            </a:lvl1pPr>
          </a:lstStyle>
          <a:p>
            <a:pPr lvl="0"/>
            <a:endParaRPr lang="en-GB" dirty="0"/>
          </a:p>
        </p:txBody>
      </p:sp>
      <p:sp>
        <p:nvSpPr>
          <p:cNvPr id="11" name="Content Placeholder 2">
            <a:extLst>
              <a:ext uri="{FF2B5EF4-FFF2-40B4-BE49-F238E27FC236}">
                <a16:creationId xmlns:a16="http://schemas.microsoft.com/office/drawing/2014/main" id="{3E2F6D56-5B72-4AC1-A539-EEB687D93BC2}"/>
              </a:ext>
            </a:extLst>
          </p:cNvPr>
          <p:cNvSpPr>
            <a:spLocks noGrp="1"/>
          </p:cNvSpPr>
          <p:nvPr>
            <p:ph idx="14"/>
          </p:nvPr>
        </p:nvSpPr>
        <p:spPr>
          <a:xfrm>
            <a:off x="7229475" y="1989138"/>
            <a:ext cx="1981200" cy="3221037"/>
          </a:xfrm>
          <a:prstGeom prst="rect">
            <a:avLst/>
          </a:prstGeom>
        </p:spPr>
        <p:txBody>
          <a:bodyPr/>
          <a:lstStyle>
            <a:lvl1pPr marL="0" indent="0">
              <a:buNone/>
              <a:defRPr/>
            </a:lvl1pPr>
          </a:lstStyle>
          <a:p>
            <a:pPr lvl="0"/>
            <a:endParaRPr lang="en-GB" dirty="0"/>
          </a:p>
        </p:txBody>
      </p:sp>
      <p:sp>
        <p:nvSpPr>
          <p:cNvPr id="13" name="Espace réservé du texte 11">
            <a:extLst>
              <a:ext uri="{FF2B5EF4-FFF2-40B4-BE49-F238E27FC236}">
                <a16:creationId xmlns:a16="http://schemas.microsoft.com/office/drawing/2014/main" id="{819641F5-E565-4DDB-B139-6CC58F5170A1}"/>
              </a:ext>
            </a:extLst>
          </p:cNvPr>
          <p:cNvSpPr>
            <a:spLocks noGrp="1"/>
          </p:cNvSpPr>
          <p:nvPr>
            <p:ph type="body" sz="quarter" idx="15" hasCustomPrompt="1"/>
          </p:nvPr>
        </p:nvSpPr>
        <p:spPr>
          <a:xfrm>
            <a:off x="9372600" y="4299913"/>
            <a:ext cx="1981200" cy="910262"/>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5" name="Espace réservé du texte 15">
            <a:extLst>
              <a:ext uri="{FF2B5EF4-FFF2-40B4-BE49-F238E27FC236}">
                <a16:creationId xmlns:a16="http://schemas.microsoft.com/office/drawing/2014/main" id="{802898F1-CB6A-43CE-9365-9283A8A38EE2}"/>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5705287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4479" y="1979400"/>
            <a:ext cx="10515600" cy="227827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7" name="Content Placeholder 2">
            <a:extLst>
              <a:ext uri="{FF2B5EF4-FFF2-40B4-BE49-F238E27FC236}">
                <a16:creationId xmlns:a16="http://schemas.microsoft.com/office/drawing/2014/main" id="{B5D3CF6A-A7A1-4CFA-8B5A-6FA57B575DCF}"/>
              </a:ext>
            </a:extLst>
          </p:cNvPr>
          <p:cNvSpPr>
            <a:spLocks noGrp="1"/>
          </p:cNvSpPr>
          <p:nvPr>
            <p:ph idx="13"/>
          </p:nvPr>
        </p:nvSpPr>
        <p:spPr>
          <a:xfrm>
            <a:off x="5648324" y="4305300"/>
            <a:ext cx="3990975" cy="1786902"/>
          </a:xfrm>
          <a:prstGeom prst="rect">
            <a:avLst/>
          </a:prstGeom>
        </p:spPr>
        <p:txBody>
          <a:bodyPr/>
          <a:lstStyle>
            <a:lvl1pPr marL="0" indent="0">
              <a:buNone/>
              <a:defRPr/>
            </a:lvl1pPr>
          </a:lstStyle>
          <a:p>
            <a:pPr lvl="0"/>
            <a:endParaRPr lang="en-GB" dirty="0"/>
          </a:p>
        </p:txBody>
      </p:sp>
      <p:sp>
        <p:nvSpPr>
          <p:cNvPr id="8" name="Content Placeholder 2">
            <a:extLst>
              <a:ext uri="{FF2B5EF4-FFF2-40B4-BE49-F238E27FC236}">
                <a16:creationId xmlns:a16="http://schemas.microsoft.com/office/drawing/2014/main" id="{A8DBD802-245B-46AE-B9D0-813A6DDEEDAC}"/>
              </a:ext>
            </a:extLst>
          </p:cNvPr>
          <p:cNvSpPr>
            <a:spLocks noGrp="1"/>
          </p:cNvSpPr>
          <p:nvPr>
            <p:ph idx="14"/>
          </p:nvPr>
        </p:nvSpPr>
        <p:spPr>
          <a:xfrm>
            <a:off x="2333625" y="4305300"/>
            <a:ext cx="3181350" cy="1786902"/>
          </a:xfrm>
          <a:prstGeom prst="rect">
            <a:avLst/>
          </a:prstGeom>
        </p:spPr>
        <p:txBody>
          <a:bodyPr/>
          <a:lstStyle>
            <a:lvl1pPr marL="0" indent="0">
              <a:buNone/>
              <a:defRPr/>
            </a:lvl1pPr>
          </a:lstStyle>
          <a:p>
            <a:pPr lvl="0"/>
            <a:endParaRPr lang="en-GB" dirty="0"/>
          </a:p>
        </p:txBody>
      </p:sp>
      <p:sp>
        <p:nvSpPr>
          <p:cNvPr id="12" name="Espace réservé du texte 11">
            <a:extLst>
              <a:ext uri="{FF2B5EF4-FFF2-40B4-BE49-F238E27FC236}">
                <a16:creationId xmlns:a16="http://schemas.microsoft.com/office/drawing/2014/main" id="{48D49B9D-5025-4135-913E-418F51DB373F}"/>
              </a:ext>
            </a:extLst>
          </p:cNvPr>
          <p:cNvSpPr>
            <a:spLocks noGrp="1"/>
          </p:cNvSpPr>
          <p:nvPr>
            <p:ph type="body" sz="quarter" idx="15" hasCustomPrompt="1"/>
          </p:nvPr>
        </p:nvSpPr>
        <p:spPr>
          <a:xfrm>
            <a:off x="9679239" y="4305300"/>
            <a:ext cx="1674561"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3" name="Espace réservé du texte 11">
            <a:extLst>
              <a:ext uri="{FF2B5EF4-FFF2-40B4-BE49-F238E27FC236}">
                <a16:creationId xmlns:a16="http://schemas.microsoft.com/office/drawing/2014/main" id="{E38C1003-466E-40B9-9901-8B0C3D5B66EF}"/>
              </a:ext>
            </a:extLst>
          </p:cNvPr>
          <p:cNvSpPr>
            <a:spLocks noGrp="1"/>
          </p:cNvSpPr>
          <p:nvPr>
            <p:ph type="body" sz="quarter" idx="16" hasCustomPrompt="1"/>
          </p:nvPr>
        </p:nvSpPr>
        <p:spPr>
          <a:xfrm>
            <a:off x="834478" y="4314631"/>
            <a:ext cx="1432471"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4" name="Espace réservé du texte 15">
            <a:extLst>
              <a:ext uri="{FF2B5EF4-FFF2-40B4-BE49-F238E27FC236}">
                <a16:creationId xmlns:a16="http://schemas.microsoft.com/office/drawing/2014/main" id="{7933EC5A-1522-4D70-9F15-CCAC5626CDDB}"/>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109891333"/>
      </p:ext>
    </p:extLst>
  </p:cSld>
  <p:clrMapOvr>
    <a:masterClrMapping/>
  </p:clrMapOvr>
  <p:extLst>
    <p:ext uri="{DCECCB84-F9BA-43D5-87BE-67443E8EF086}">
      <p15:sldGuideLst xmlns:p15="http://schemas.microsoft.com/office/powerpoint/2012/main">
        <p15:guide id="1" orient="horz" pos="109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5C2927-5CE3-4516-8A4C-8059F06B9974}"/>
              </a:ext>
            </a:extLst>
          </p:cNvPr>
          <p:cNvSpPr/>
          <p:nvPr userDrawn="1"/>
        </p:nvSpPr>
        <p:spPr>
          <a:xfrm>
            <a:off x="731838" y="728663"/>
            <a:ext cx="10719697"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736502"/>
            <a:ext cx="10515600" cy="5440461"/>
          </a:xfrm>
          <a:prstGeom prst="rect">
            <a:avLst/>
          </a:prstGeom>
          <a:ln>
            <a:noFill/>
          </a:ln>
        </p:spPr>
        <p:txBody>
          <a:bodyPr/>
          <a:lstStyle>
            <a:lvl1pPr marL="0" indent="0">
              <a:buNone/>
              <a:defRPr/>
            </a:lvl1pPr>
          </a:lstStyle>
          <a:p>
            <a:pPr lvl="0"/>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7" name="Espace réservé du texte 15">
            <a:extLst>
              <a:ext uri="{FF2B5EF4-FFF2-40B4-BE49-F238E27FC236}">
                <a16:creationId xmlns:a16="http://schemas.microsoft.com/office/drawing/2014/main" id="{D3E9A663-0382-402F-9999-E9888EA6561F}"/>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4057635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7" name="Espace réservé pour une image  6">
            <a:extLst>
              <a:ext uri="{FF2B5EF4-FFF2-40B4-BE49-F238E27FC236}">
                <a16:creationId xmlns:a16="http://schemas.microsoft.com/office/drawing/2014/main" id="{9C75D071-5A32-4DD5-9534-C0E342B377B8}"/>
              </a:ext>
            </a:extLst>
          </p:cNvPr>
          <p:cNvSpPr>
            <a:spLocks noGrp="1"/>
          </p:cNvSpPr>
          <p:nvPr>
            <p:ph type="pic" sz="quarter" idx="13"/>
          </p:nvPr>
        </p:nvSpPr>
        <p:spPr>
          <a:xfrm>
            <a:off x="9180074" y="1846048"/>
            <a:ext cx="1792726" cy="2402457"/>
          </a:xfrm>
          <a:prstGeom prst="rect">
            <a:avLst/>
          </a:prstGeom>
        </p:spPr>
        <p:txBody>
          <a:bodyPr/>
          <a:lstStyle/>
          <a:p>
            <a:endParaRPr lang="fr-FR" dirty="0"/>
          </a:p>
        </p:txBody>
      </p:sp>
      <p:sp>
        <p:nvSpPr>
          <p:cNvPr id="9" name="Holder 3">
            <a:extLst>
              <a:ext uri="{FF2B5EF4-FFF2-40B4-BE49-F238E27FC236}">
                <a16:creationId xmlns:a16="http://schemas.microsoft.com/office/drawing/2014/main" id="{4D54E46F-605E-4521-B3DA-11093A92398E}"/>
              </a:ext>
            </a:extLst>
          </p:cNvPr>
          <p:cNvSpPr>
            <a:spLocks noGrp="1"/>
          </p:cNvSpPr>
          <p:nvPr>
            <p:ph type="subTitle" idx="4"/>
          </p:nvPr>
        </p:nvSpPr>
        <p:spPr>
          <a:xfrm>
            <a:off x="930443" y="2150420"/>
            <a:ext cx="7560868" cy="223812"/>
          </a:xfrm>
          <a:prstGeom prst="rect">
            <a:avLst/>
          </a:prstGeom>
        </p:spPr>
        <p:txBody>
          <a:bodyPr wrap="square" lIns="0" tIns="0" rIns="0" bIns="0">
            <a:spAutoFit/>
          </a:bodyPr>
          <a:lstStyle>
            <a:lvl1pPr marL="0" indent="0">
              <a:lnSpc>
                <a:spcPts val="1600"/>
              </a:lnSpc>
              <a:spcBef>
                <a:spcPts val="600"/>
              </a:spcBef>
              <a:buFontTx/>
              <a:buNone/>
              <a:defRPr sz="2800" b="0" i="0" baseline="0">
                <a:solidFill>
                  <a:srgbClr val="000000"/>
                </a:solidFill>
                <a:latin typeface="+mj-lt"/>
                <a:cs typeface="Ideal Sans Extra Light" pitchFamily="2" charset="0"/>
              </a:defRPr>
            </a:lvl1pPr>
            <a:lvl2pPr>
              <a:defRPr sz="1400" b="0" i="0">
                <a:latin typeface="Ideal Sans Extra Light" pitchFamily="2" charset="0"/>
                <a:cs typeface="Ideal Sans Extra Light" pitchFamily="2" charset="0"/>
              </a:defRPr>
            </a:lvl2pPr>
            <a:lvl3pPr>
              <a:defRPr sz="1400" b="0" i="0">
                <a:latin typeface="Ideal Sans Extra Light" pitchFamily="2" charset="0"/>
                <a:cs typeface="Ideal Sans Extra Light" pitchFamily="2" charset="0"/>
              </a:defRPr>
            </a:lvl3pPr>
            <a:lvl4pPr>
              <a:defRPr sz="1400"/>
            </a:lvl4pPr>
            <a:lvl5pPr>
              <a:defRPr sz="1400"/>
            </a:lvl5pPr>
            <a:lvl6pPr>
              <a:defRPr sz="1400"/>
            </a:lvl6pPr>
            <a:lvl7pPr>
              <a:defRPr sz="1400"/>
            </a:lvl7pPr>
            <a:lvl8pPr>
              <a:defRPr sz="1400"/>
            </a:lvl8pPr>
            <a:lvl9pPr>
              <a:defRPr sz="1400"/>
            </a:lvl9pPr>
          </a:lstStyle>
          <a:p>
            <a:pPr lvl="0"/>
            <a:endParaRPr lang="en-GB" dirty="0"/>
          </a:p>
        </p:txBody>
      </p:sp>
      <p:sp>
        <p:nvSpPr>
          <p:cNvPr id="10" name="Espace réservé du texte 15">
            <a:extLst>
              <a:ext uri="{FF2B5EF4-FFF2-40B4-BE49-F238E27FC236}">
                <a16:creationId xmlns:a16="http://schemas.microsoft.com/office/drawing/2014/main" id="{24274E6D-0F57-4329-BCFF-5E739BB9E8D8}"/>
              </a:ext>
            </a:extLst>
          </p:cNvPr>
          <p:cNvSpPr>
            <a:spLocks noGrp="1"/>
          </p:cNvSpPr>
          <p:nvPr>
            <p:ph type="body" sz="quarter" idx="10" hasCustomPrompt="1"/>
          </p:nvPr>
        </p:nvSpPr>
        <p:spPr>
          <a:xfrm>
            <a:off x="9180073" y="4364579"/>
            <a:ext cx="1792725" cy="215252"/>
          </a:xfrm>
          <a:prstGeom prst="rect">
            <a:avLst/>
          </a:prstGeom>
        </p:spPr>
        <p:txBody>
          <a:bodyPr wrap="square">
            <a:spAutoFit/>
          </a:bodyPr>
          <a:lstStyle>
            <a:lvl1pPr algn="l">
              <a:lnSpc>
                <a:spcPts val="960"/>
              </a:lnSpc>
              <a:spcBef>
                <a:spcPts val="200"/>
              </a:spcBef>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a:t>
            </a:r>
            <a:endParaRPr lang="en-GB" dirty="0"/>
          </a:p>
        </p:txBody>
      </p:sp>
      <p:sp>
        <p:nvSpPr>
          <p:cNvPr id="11" name="Espace réservé du texte 8">
            <a:extLst>
              <a:ext uri="{FF2B5EF4-FFF2-40B4-BE49-F238E27FC236}">
                <a16:creationId xmlns:a16="http://schemas.microsoft.com/office/drawing/2014/main" id="{290355BA-E2AB-4425-AC1A-933234DF8156}"/>
              </a:ext>
            </a:extLst>
          </p:cNvPr>
          <p:cNvSpPr>
            <a:spLocks noGrp="1"/>
          </p:cNvSpPr>
          <p:nvPr>
            <p:ph type="body" sz="quarter" idx="14"/>
          </p:nvPr>
        </p:nvSpPr>
        <p:spPr>
          <a:xfrm>
            <a:off x="838200" y="2564382"/>
            <a:ext cx="7732724" cy="3615838"/>
          </a:xfrm>
          <a:prstGeom prst="rect">
            <a:avLst/>
          </a:prstGeom>
        </p:spPr>
        <p:txBody>
          <a:bodyPr>
            <a:normAutofit/>
          </a:bodyPr>
          <a:lstStyle>
            <a:lvl1pPr marL="177800" indent="-177800" algn="l" defTabSz="914400" rtl="0" eaLnBrk="1" latinLnBrk="0" hangingPunct="1">
              <a:lnSpc>
                <a:spcPct val="90000"/>
              </a:lnSpc>
              <a:buFont typeface="Arial" panose="020B0604020202020204" pitchFamily="34" charset="0"/>
              <a:buChar char="•"/>
              <a:defRPr lang="en-US" sz="1800" kern="1200" dirty="0" smtClean="0">
                <a:solidFill>
                  <a:schemeClr val="tx1"/>
                </a:solidFill>
                <a:latin typeface="+mn-lt"/>
                <a:ea typeface="+mn-ea"/>
                <a:cs typeface="+mn-cs"/>
              </a:defRPr>
            </a:lvl1pPr>
            <a:lvl2pPr marL="266700" indent="-142875" algn="l" defTabSz="914400" rtl="0" eaLnBrk="1" latinLnBrk="0" hangingPunct="1">
              <a:lnSpc>
                <a:spcPct val="90000"/>
              </a:lnSpc>
              <a:spcBef>
                <a:spcPts val="0"/>
              </a:spcBef>
              <a:buFont typeface="Arial" panose="020B0604020202020204" pitchFamily="34" charset="0"/>
              <a:buChar char="•"/>
              <a:defRPr lang="en-US" sz="1800" kern="1200" dirty="0" smtClean="0">
                <a:solidFill>
                  <a:schemeClr val="tx1"/>
                </a:solidFill>
                <a:latin typeface="+mn-lt"/>
                <a:ea typeface="+mn-ea"/>
                <a:cs typeface="+mn-cs"/>
              </a:defRPr>
            </a:lvl2pPr>
            <a:lvl3pPr marL="360000" indent="-180000" algn="l" defTabSz="914400" rtl="0" eaLnBrk="1" latinLnBrk="0" hangingPunct="1">
              <a:lnSpc>
                <a:spcPct val="90000"/>
              </a:lnSpc>
              <a:buFont typeface="Arial" panose="020B0604020202020204" pitchFamily="34" charset="0"/>
              <a:buChar char="•"/>
              <a:defRPr lang="en-US" sz="1800" kern="1200" dirty="0" smtClean="0">
                <a:solidFill>
                  <a:schemeClr val="tx1"/>
                </a:solidFill>
                <a:latin typeface="+mn-lt"/>
                <a:ea typeface="+mn-ea"/>
                <a:cs typeface="+mn-cs"/>
              </a:defRPr>
            </a:lvl3pPr>
            <a:lvl4pPr marL="444500" indent="-142875" algn="l" defTabSz="914400" rtl="0" eaLnBrk="1" latinLnBrk="0" hangingPunct="1">
              <a:lnSpc>
                <a:spcPct val="90000"/>
              </a:lnSpc>
              <a:buFont typeface="Arial" panose="020B0604020202020204" pitchFamily="34" charset="0"/>
              <a:buChar char="•"/>
              <a:defRPr lang="en-US" sz="1800" kern="1200" dirty="0" smtClean="0">
                <a:solidFill>
                  <a:schemeClr val="tx1"/>
                </a:solidFill>
                <a:latin typeface="+mn-lt"/>
                <a:ea typeface="+mn-ea"/>
                <a:cs typeface="+mn-cs"/>
              </a:defRPr>
            </a:lvl4pPr>
            <a:lvl5pPr marL="533400" indent="-185738" algn="l" defTabSz="914400" rtl="0" eaLnBrk="1" latinLnBrk="0" hangingPunct="1">
              <a:lnSpc>
                <a:spcPct val="90000"/>
              </a:lnSpc>
              <a:buFont typeface="Arial" panose="020B0604020202020204" pitchFamily="34" charset="0"/>
              <a:buChar char="•"/>
              <a:defRPr lang="en-GB" sz="1800" kern="1200" dirty="0">
                <a:solidFill>
                  <a:schemeClr val="tx1"/>
                </a:solidFill>
                <a:latin typeface="+mn-lt"/>
                <a:ea typeface="+mn-ea"/>
                <a:cs typeface="+mn-cs"/>
              </a:defRPr>
            </a:lvl5pPr>
            <a:lvl6pPr marL="2160000">
              <a:lnSpc>
                <a:spcPts val="1600"/>
              </a:lnSpc>
              <a:defRPr sz="1400" b="0" i="0">
                <a:latin typeface="Ideal Sans Extra Light" pitchFamily="2" charset="0"/>
                <a:cs typeface="Ideal Sans Extra Light" pitchFamily="2" charset="0"/>
              </a:defRPr>
            </a:lvl6pPr>
            <a:lvl7pPr>
              <a:lnSpc>
                <a:spcPts val="1600"/>
              </a:lnSpc>
              <a:defRPr sz="1400" b="0" i="0">
                <a:latin typeface="Ideal Sans Extra Light" pitchFamily="2" charset="0"/>
                <a:cs typeface="Ideal Sans Extra Light" pitchFamily="2" charset="0"/>
              </a:defRPr>
            </a:lvl7pPr>
            <a:lvl8pPr>
              <a:lnSpc>
                <a:spcPts val="1600"/>
              </a:lnSpc>
              <a:defRPr sz="1400" b="0" i="0">
                <a:latin typeface="Ideal Sans Extra Light" pitchFamily="2" charset="0"/>
                <a:cs typeface="Ideal Sans Extra Light" pitchFamily="2" charset="0"/>
              </a:defRPr>
            </a:lvl8pPr>
            <a:lvl9pPr>
              <a:lnSpc>
                <a:spcPts val="1600"/>
              </a:lnSpc>
              <a:defRPr sz="1400" b="0" i="0">
                <a:latin typeface="Ideal Sans Extra Light" pitchFamily="2" charset="0"/>
                <a:cs typeface="Ideal Sans Extra Light" pitchFamily="2" charset="0"/>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itle 1">
            <a:extLst>
              <a:ext uri="{FF2B5EF4-FFF2-40B4-BE49-F238E27FC236}">
                <a16:creationId xmlns:a16="http://schemas.microsoft.com/office/drawing/2014/main" id="{3E34FBFD-3473-474B-AE59-FC535AA16BF0}"/>
              </a:ext>
            </a:extLst>
          </p:cNvPr>
          <p:cNvSpPr>
            <a:spLocks noGrp="1"/>
          </p:cNvSpPr>
          <p:nvPr>
            <p:ph type="title"/>
          </p:nvPr>
        </p:nvSpPr>
        <p:spPr>
          <a:xfrm>
            <a:off x="838200" y="980861"/>
            <a:ext cx="10515600" cy="998539"/>
          </a:xfrm>
        </p:spPr>
        <p:txBody>
          <a:bodyPr/>
          <a:lstStyle/>
          <a:p>
            <a:r>
              <a:rPr lang="en-GB"/>
              <a:t>Click to edit Master title style</a:t>
            </a:r>
            <a:endParaRPr lang="en-GB" dirty="0"/>
          </a:p>
        </p:txBody>
      </p:sp>
      <p:sp>
        <p:nvSpPr>
          <p:cNvPr id="14" name="Espace réservé du texte 15">
            <a:extLst>
              <a:ext uri="{FF2B5EF4-FFF2-40B4-BE49-F238E27FC236}">
                <a16:creationId xmlns:a16="http://schemas.microsoft.com/office/drawing/2014/main" id="{364C4334-DA51-4CE7-8590-FB64884680BD}"/>
              </a:ext>
            </a:extLst>
          </p:cNvPr>
          <p:cNvSpPr>
            <a:spLocks noGrp="1"/>
          </p:cNvSpPr>
          <p:nvPr>
            <p:ph type="body" sz="quarter" idx="15"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2545911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5C2927-5CE3-4516-8A4C-8059F06B9974}"/>
              </a:ext>
            </a:extLst>
          </p:cNvPr>
          <p:cNvSpPr/>
          <p:nvPr userDrawn="1"/>
        </p:nvSpPr>
        <p:spPr>
          <a:xfrm>
            <a:off x="731838" y="728663"/>
            <a:ext cx="10719697"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1" y="1989138"/>
            <a:ext cx="6656732" cy="4187825"/>
          </a:xfrm>
          <a:prstGeom prst="rect">
            <a:avLst/>
          </a:prstGeom>
          <a:ln>
            <a:no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0D2E21D4-2B57-4A7A-917B-A20194467C49}"/>
              </a:ext>
            </a:extLst>
          </p:cNvPr>
          <p:cNvSpPr>
            <a:spLocks noGrp="1"/>
          </p:cNvSpPr>
          <p:nvPr>
            <p:ph idx="13"/>
          </p:nvPr>
        </p:nvSpPr>
        <p:spPr>
          <a:xfrm>
            <a:off x="7583487" y="1989138"/>
            <a:ext cx="2265363" cy="2011362"/>
          </a:xfrm>
          <a:prstGeom prst="rect">
            <a:avLst/>
          </a:prstGeom>
          <a:ln>
            <a:noFill/>
          </a:ln>
        </p:spPr>
        <p:txBody>
          <a:bodyPr/>
          <a:lstStyle>
            <a:lvl1pPr marL="0" indent="0">
              <a:buNone/>
              <a:defRPr/>
            </a:lvl1pPr>
          </a:lstStyle>
          <a:p>
            <a:pPr lvl="0"/>
            <a:endParaRPr lang="en-GB" dirty="0"/>
          </a:p>
        </p:txBody>
      </p:sp>
      <p:sp>
        <p:nvSpPr>
          <p:cNvPr id="9" name="Content Placeholder 2">
            <a:extLst>
              <a:ext uri="{FF2B5EF4-FFF2-40B4-BE49-F238E27FC236}">
                <a16:creationId xmlns:a16="http://schemas.microsoft.com/office/drawing/2014/main" id="{1E8D8A2E-AEF6-485E-B6C6-83A82F82D52C}"/>
              </a:ext>
            </a:extLst>
          </p:cNvPr>
          <p:cNvSpPr>
            <a:spLocks noGrp="1"/>
          </p:cNvSpPr>
          <p:nvPr>
            <p:ph idx="14"/>
          </p:nvPr>
        </p:nvSpPr>
        <p:spPr>
          <a:xfrm>
            <a:off x="7592667" y="4035475"/>
            <a:ext cx="2265363" cy="2093863"/>
          </a:xfrm>
          <a:prstGeom prst="rect">
            <a:avLst/>
          </a:prstGeom>
          <a:ln>
            <a:noFill/>
          </a:ln>
        </p:spPr>
        <p:txBody>
          <a:bodyPr/>
          <a:lstStyle>
            <a:lvl1pPr marL="0" indent="0">
              <a:buNone/>
              <a:defRPr/>
            </a:lvl1pPr>
          </a:lstStyle>
          <a:p>
            <a:pPr lvl="0"/>
            <a:endParaRPr lang="en-GB" dirty="0"/>
          </a:p>
        </p:txBody>
      </p:sp>
      <p:sp>
        <p:nvSpPr>
          <p:cNvPr id="13" name="Espace réservé du texte 11">
            <a:extLst>
              <a:ext uri="{FF2B5EF4-FFF2-40B4-BE49-F238E27FC236}">
                <a16:creationId xmlns:a16="http://schemas.microsoft.com/office/drawing/2014/main" id="{F93879C8-18CB-41A4-B94F-AEBB3A85CCE9}"/>
              </a:ext>
            </a:extLst>
          </p:cNvPr>
          <p:cNvSpPr>
            <a:spLocks noGrp="1"/>
          </p:cNvSpPr>
          <p:nvPr>
            <p:ph type="body" sz="quarter" idx="15" hasCustomPrompt="1"/>
          </p:nvPr>
        </p:nvSpPr>
        <p:spPr>
          <a:xfrm>
            <a:off x="9910924" y="4035475"/>
            <a:ext cx="1487834"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4" name="Espace réservé du texte 11">
            <a:extLst>
              <a:ext uri="{FF2B5EF4-FFF2-40B4-BE49-F238E27FC236}">
                <a16:creationId xmlns:a16="http://schemas.microsoft.com/office/drawing/2014/main" id="{8DCD299F-9ECA-4379-8257-ECA39CC5E61B}"/>
              </a:ext>
            </a:extLst>
          </p:cNvPr>
          <p:cNvSpPr>
            <a:spLocks noGrp="1"/>
          </p:cNvSpPr>
          <p:nvPr>
            <p:ph type="body" sz="quarter" idx="16" hasCustomPrompt="1"/>
          </p:nvPr>
        </p:nvSpPr>
        <p:spPr>
          <a:xfrm>
            <a:off x="9937405" y="1989138"/>
            <a:ext cx="1487834" cy="640338"/>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0" name="Espace réservé du texte 15">
            <a:extLst>
              <a:ext uri="{FF2B5EF4-FFF2-40B4-BE49-F238E27FC236}">
                <a16:creationId xmlns:a16="http://schemas.microsoft.com/office/drawing/2014/main" id="{1B9D91DE-F5D0-460A-B4E3-9546ED261850}"/>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28537839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8DCF-83F6-4683-BDC8-544B591FFC9F}"/>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ECFB08FB-3B19-4190-8AE7-52CCF59581C4}"/>
              </a:ext>
            </a:extLst>
          </p:cNvPr>
          <p:cNvSpPr>
            <a:spLocks noGrp="1"/>
          </p:cNvSpPr>
          <p:nvPr>
            <p:ph sz="half" idx="1"/>
          </p:nvPr>
        </p:nvSpPr>
        <p:spPr>
          <a:xfrm>
            <a:off x="838200" y="1989137"/>
            <a:ext cx="5181600" cy="418782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E9336BB7-AF6F-476F-A607-565F9C96C29A}"/>
              </a:ext>
            </a:extLst>
          </p:cNvPr>
          <p:cNvSpPr>
            <a:spLocks noGrp="1"/>
          </p:cNvSpPr>
          <p:nvPr>
            <p:ph sz="half" idx="2"/>
          </p:nvPr>
        </p:nvSpPr>
        <p:spPr>
          <a:xfrm>
            <a:off x="6172200" y="1989137"/>
            <a:ext cx="5181600" cy="418782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a:extLst>
              <a:ext uri="{FF2B5EF4-FFF2-40B4-BE49-F238E27FC236}">
                <a16:creationId xmlns:a16="http://schemas.microsoft.com/office/drawing/2014/main" id="{4F0E8DA0-A6F3-4451-8048-02F5B6A1C23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9504A5F-FE25-4FD6-95CB-0EB4C8EB0EA4}"/>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8" name="Espace réservé du texte 15">
            <a:extLst>
              <a:ext uri="{FF2B5EF4-FFF2-40B4-BE49-F238E27FC236}">
                <a16:creationId xmlns:a16="http://schemas.microsoft.com/office/drawing/2014/main" id="{C4FCE7D0-D149-4980-90B9-E28BAE380A7E}"/>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20201580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955F-2F31-4FD2-ACA2-5607751DC6D2}"/>
              </a:ext>
            </a:extLst>
          </p:cNvPr>
          <p:cNvSpPr>
            <a:spLocks noGrp="1"/>
          </p:cNvSpPr>
          <p:nvPr>
            <p:ph type="title"/>
          </p:nvPr>
        </p:nvSpPr>
        <p:spPr>
          <a:xfrm>
            <a:off x="827088" y="976872"/>
            <a:ext cx="10515600" cy="998538"/>
          </a:xfrm>
        </p:spPr>
        <p:txBody>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6EB9449-37EC-4053-A4D9-BE36E7B2048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4" name="Content Placeholder 3">
            <a:extLst>
              <a:ext uri="{FF2B5EF4-FFF2-40B4-BE49-F238E27FC236}">
                <a16:creationId xmlns:a16="http://schemas.microsoft.com/office/drawing/2014/main" id="{D8D17CB9-DFFA-49DC-BA1B-C9A0DB6DF6F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A9107357-7482-49E9-86D4-53BF8CF591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6" name="Content Placeholder 5">
            <a:extLst>
              <a:ext uri="{FF2B5EF4-FFF2-40B4-BE49-F238E27FC236}">
                <a16:creationId xmlns:a16="http://schemas.microsoft.com/office/drawing/2014/main" id="{EE547AD6-FC93-4E11-9492-A7D79EFA6996}"/>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Footer Placeholder 7">
            <a:extLst>
              <a:ext uri="{FF2B5EF4-FFF2-40B4-BE49-F238E27FC236}">
                <a16:creationId xmlns:a16="http://schemas.microsoft.com/office/drawing/2014/main" id="{00870AFD-D769-4C12-B1B5-A8E81237D24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EFAA551-ECFD-4021-AC0A-FE9809E0B5BF}"/>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10" name="Espace réservé du texte 15">
            <a:extLst>
              <a:ext uri="{FF2B5EF4-FFF2-40B4-BE49-F238E27FC236}">
                <a16:creationId xmlns:a16="http://schemas.microsoft.com/office/drawing/2014/main" id="{BFDC38A6-23CE-46AF-91F6-D8DE0EA369E3}"/>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2265171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70A-5C27-498A-BB13-10FB0A6B3D1E}"/>
              </a:ext>
            </a:extLst>
          </p:cNvPr>
          <p:cNvSpPr>
            <a:spLocks noGrp="1"/>
          </p:cNvSpPr>
          <p:nvPr>
            <p:ph type="title"/>
          </p:nvPr>
        </p:nvSpPr>
        <p:spPr/>
        <p:txBody>
          <a:bodyPr/>
          <a:lstStyle/>
          <a:p>
            <a:r>
              <a:rPr lang="en-GB"/>
              <a:t>Click to edit Master title style</a:t>
            </a:r>
            <a:endParaRPr lang="en-GB" dirty="0"/>
          </a:p>
        </p:txBody>
      </p:sp>
      <p:sp>
        <p:nvSpPr>
          <p:cNvPr id="4" name="Footer Placeholder 3">
            <a:extLst>
              <a:ext uri="{FF2B5EF4-FFF2-40B4-BE49-F238E27FC236}">
                <a16:creationId xmlns:a16="http://schemas.microsoft.com/office/drawing/2014/main" id="{6C271BDA-61DE-4C38-9B8F-C8EA03C8138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6287CD4-B262-423E-B613-E5A5431AD46F}"/>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6" name="Espace réservé du texte 15">
            <a:extLst>
              <a:ext uri="{FF2B5EF4-FFF2-40B4-BE49-F238E27FC236}">
                <a16:creationId xmlns:a16="http://schemas.microsoft.com/office/drawing/2014/main" id="{6C5603C7-7147-41C3-A236-6BAAADFB3320}"/>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50434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45FAE0-0EF7-4560-A028-CA5F145264BC}"/>
              </a:ext>
            </a:extLst>
          </p:cNvPr>
          <p:cNvSpPr/>
          <p:nvPr userDrawn="1"/>
        </p:nvSpPr>
        <p:spPr>
          <a:xfrm>
            <a:off x="-97857" y="-134754"/>
            <a:ext cx="12387713" cy="699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225C2927-5CE3-4516-8A4C-8059F06B9974}"/>
              </a:ext>
            </a:extLst>
          </p:cNvPr>
          <p:cNvSpPr/>
          <p:nvPr userDrawn="1"/>
        </p:nvSpPr>
        <p:spPr>
          <a:xfrm>
            <a:off x="731838" y="728663"/>
            <a:ext cx="10719697"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736502"/>
            <a:ext cx="10515600" cy="5440461"/>
          </a:xfrm>
          <a:prstGeom prst="rect">
            <a:avLst/>
          </a:prstGeom>
          <a:ln>
            <a:noFill/>
          </a:ln>
        </p:spPr>
        <p:txBody>
          <a:bodyPr/>
          <a:lstStyle>
            <a:lvl1pPr marL="0" indent="0">
              <a:buNone/>
              <a:defRPr/>
            </a:lvl1pPr>
          </a:lstStyle>
          <a:p>
            <a:pPr lvl="0"/>
            <a:r>
              <a:rPr lang="en-GB"/>
              <a:t>Click to edit Master text styles</a:t>
            </a:r>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rgbClr val="00009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rgbClr val="000091"/>
                </a:solidFill>
              </a:defRPr>
            </a:lvl1pPr>
          </a:lstStyle>
          <a:p>
            <a:fld id="{6486C365-2F9C-4F73-B5E5-7A34C7F5CB0A}" type="slidenum">
              <a:rPr lang="en-GB" smtClean="0"/>
              <a:pPr/>
              <a:t>‹#›</a:t>
            </a:fld>
            <a:endParaRPr lang="en-GB" dirty="0"/>
          </a:p>
        </p:txBody>
      </p:sp>
      <p:pic>
        <p:nvPicPr>
          <p:cNvPr id="10" name="Picture 9" descr="Logo&#10;&#10;Description automatically generated">
            <a:extLst>
              <a:ext uri="{FF2B5EF4-FFF2-40B4-BE49-F238E27FC236}">
                <a16:creationId xmlns:a16="http://schemas.microsoft.com/office/drawing/2014/main" id="{57C525F8-3B8E-4C9C-A21E-AF32CF006F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907" y="205824"/>
            <a:ext cx="1341444" cy="529334"/>
          </a:xfrm>
          <a:prstGeom prst="rect">
            <a:avLst/>
          </a:prstGeom>
        </p:spPr>
      </p:pic>
      <p:sp>
        <p:nvSpPr>
          <p:cNvPr id="8" name="Espace réservé du texte 15">
            <a:extLst>
              <a:ext uri="{FF2B5EF4-FFF2-40B4-BE49-F238E27FC236}">
                <a16:creationId xmlns:a16="http://schemas.microsoft.com/office/drawing/2014/main" id="{E3F8BB94-B046-4AD3-AB8D-1117A33F39D0}"/>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2758363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6"/>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27D3FF1-E74D-4CB0-854B-D9421DD8AF7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A5556B7-176B-4452-8CCF-7BA907188528}"/>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5" name="Espace réservé du texte 15">
            <a:extLst>
              <a:ext uri="{FF2B5EF4-FFF2-40B4-BE49-F238E27FC236}">
                <a16:creationId xmlns:a16="http://schemas.microsoft.com/office/drawing/2014/main" id="{DAFC134A-F543-45FA-B316-8D11F92EE318}"/>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2835217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5523-8047-4907-AB09-7AD8FD24A8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764B8C9F-9061-46C2-95E3-F4A87570194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61E6E63E-677A-44D6-80A0-9051F53800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dirty="0"/>
          </a:p>
        </p:txBody>
      </p:sp>
      <p:sp>
        <p:nvSpPr>
          <p:cNvPr id="6" name="Footer Placeholder 5">
            <a:extLst>
              <a:ext uri="{FF2B5EF4-FFF2-40B4-BE49-F238E27FC236}">
                <a16:creationId xmlns:a16="http://schemas.microsoft.com/office/drawing/2014/main" id="{F207E696-F7E3-400D-B24A-1B8B2EBBBB1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BDC7363-82A0-4A5F-BA94-43A2DA8046ED}"/>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8" name="Espace réservé du texte 15">
            <a:extLst>
              <a:ext uri="{FF2B5EF4-FFF2-40B4-BE49-F238E27FC236}">
                <a16:creationId xmlns:a16="http://schemas.microsoft.com/office/drawing/2014/main" id="{31DF4427-A5E3-4BA7-9C6E-4244DF6C5A9E}"/>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956593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E81D9A-3EBE-47E6-9FFE-4F5DC9228998}"/>
              </a:ext>
            </a:extLst>
          </p:cNvPr>
          <p:cNvSpPr/>
          <p:nvPr userDrawn="1"/>
        </p:nvSpPr>
        <p:spPr>
          <a:xfrm>
            <a:off x="731837" y="728663"/>
            <a:ext cx="10728325" cy="540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7B71B22-41C9-4B29-BBAF-D310F70D5A3D}"/>
              </a:ext>
            </a:extLst>
          </p:cNvPr>
          <p:cNvSpPr>
            <a:spLocks noGrp="1"/>
          </p:cNvSpPr>
          <p:nvPr>
            <p:ph type="title" hasCustomPrompt="1"/>
          </p:nvPr>
        </p:nvSpPr>
        <p:spPr>
          <a:xfrm>
            <a:off x="831850" y="1709738"/>
            <a:ext cx="10515600" cy="2181127"/>
          </a:xfrm>
        </p:spPr>
        <p:txBody>
          <a:bodyPr anchor="b">
            <a:normAutofit/>
          </a:bodyPr>
          <a:lstStyle>
            <a:lvl1pPr algn="ctr" defTabSz="914400" rtl="0" eaLnBrk="1" latinLnBrk="0" hangingPunct="1">
              <a:lnSpc>
                <a:spcPct val="90000"/>
              </a:lnSpc>
              <a:spcBef>
                <a:spcPct val="0"/>
              </a:spcBef>
              <a:buNone/>
              <a:defRPr lang="en-GB" sz="6000" kern="1200" dirty="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GB" dirty="0"/>
              <a:t>CLICK TO EDIT MASTER TITLE STYLE</a:t>
            </a:r>
          </a:p>
        </p:txBody>
      </p:sp>
      <p:sp>
        <p:nvSpPr>
          <p:cNvPr id="3" name="Text Placeholder 2">
            <a:extLst>
              <a:ext uri="{FF2B5EF4-FFF2-40B4-BE49-F238E27FC236}">
                <a16:creationId xmlns:a16="http://schemas.microsoft.com/office/drawing/2014/main" id="{CC0B23E2-535E-43FD-BC5A-5B0A23F671D9}"/>
              </a:ext>
            </a:extLst>
          </p:cNvPr>
          <p:cNvSpPr>
            <a:spLocks noGrp="1"/>
          </p:cNvSpPr>
          <p:nvPr>
            <p:ph type="body" idx="1"/>
          </p:nvPr>
        </p:nvSpPr>
        <p:spPr>
          <a:xfrm>
            <a:off x="831850" y="4589463"/>
            <a:ext cx="10515600" cy="1500187"/>
          </a:xfrm>
          <a:prstGeom prst="rect">
            <a:avLst/>
          </a:prstGeom>
        </p:spPr>
        <p:txBody>
          <a:bodyPr/>
          <a:lstStyle>
            <a:lvl1pPr marL="0" indent="0" algn="ctr">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endParaRPr lang="en-GB" dirty="0"/>
          </a:p>
        </p:txBody>
      </p:sp>
      <p:sp>
        <p:nvSpPr>
          <p:cNvPr id="5" name="Footer Placeholder 4">
            <a:extLst>
              <a:ext uri="{FF2B5EF4-FFF2-40B4-BE49-F238E27FC236}">
                <a16:creationId xmlns:a16="http://schemas.microsoft.com/office/drawing/2014/main" id="{6788C28F-3535-4BD7-8447-9E16B4A82484}"/>
              </a:ext>
            </a:extLst>
          </p:cNvPr>
          <p:cNvSpPr>
            <a:spLocks noGrp="1"/>
          </p:cNvSpPr>
          <p:nvPr>
            <p:ph type="ftr" sz="quarter" idx="11"/>
          </p:nvPr>
        </p:nvSpPr>
        <p:spPr/>
        <p:txBody>
          <a:bodyPr/>
          <a:lstStyle>
            <a:lvl1pPr>
              <a:defRPr>
                <a:solidFill>
                  <a:schemeClr val="accent2"/>
                </a:solidFill>
              </a:defRPr>
            </a:lvl1pPr>
          </a:lstStyle>
          <a:p>
            <a:endParaRPr lang="en-GB" dirty="0"/>
          </a:p>
        </p:txBody>
      </p:sp>
      <p:sp>
        <p:nvSpPr>
          <p:cNvPr id="6" name="Slide Number Placeholder 5">
            <a:extLst>
              <a:ext uri="{FF2B5EF4-FFF2-40B4-BE49-F238E27FC236}">
                <a16:creationId xmlns:a16="http://schemas.microsoft.com/office/drawing/2014/main" id="{F1AAD668-BAD5-430C-8E92-EA29C113C608}"/>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accent2"/>
                </a:solidFill>
              </a:defRPr>
            </a:lvl1pPr>
          </a:lstStyle>
          <a:p>
            <a:fld id="{6486C365-2F9C-4F73-B5E5-7A34C7F5CB0A}" type="slidenum">
              <a:rPr lang="en-GB" smtClean="0"/>
              <a:pPr/>
              <a:t>‹#›</a:t>
            </a:fld>
            <a:endParaRPr lang="en-GB" dirty="0"/>
          </a:p>
        </p:txBody>
      </p:sp>
      <p:pic>
        <p:nvPicPr>
          <p:cNvPr id="8" name="Picture 7" descr="Logo&#10;&#10;Description automatically generated">
            <a:extLst>
              <a:ext uri="{FF2B5EF4-FFF2-40B4-BE49-F238E27FC236}">
                <a16:creationId xmlns:a16="http://schemas.microsoft.com/office/drawing/2014/main" id="{C3D2097D-1CDA-465E-B062-6BC27725B2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8929" y="204469"/>
            <a:ext cx="1347464" cy="536540"/>
          </a:xfrm>
          <a:prstGeom prst="rect">
            <a:avLst/>
          </a:prstGeom>
        </p:spPr>
      </p:pic>
    </p:spTree>
    <p:extLst>
      <p:ext uri="{BB962C8B-B14F-4D97-AF65-F5344CB8AC3E}">
        <p14:creationId xmlns:p14="http://schemas.microsoft.com/office/powerpoint/2010/main" val="28728457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89138"/>
            <a:ext cx="10515600" cy="410325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7" name="Espace réservé du texte 15">
            <a:extLst>
              <a:ext uri="{FF2B5EF4-FFF2-40B4-BE49-F238E27FC236}">
                <a16:creationId xmlns:a16="http://schemas.microsoft.com/office/drawing/2014/main" id="{5A5C39AC-286F-483E-B4B0-A319F6B02F97}"/>
              </a:ext>
            </a:extLst>
          </p:cNvPr>
          <p:cNvSpPr>
            <a:spLocks noGrp="1"/>
          </p:cNvSpPr>
          <p:nvPr>
            <p:ph type="body" sz="quarter" idx="10" hasCustomPrompt="1"/>
          </p:nvPr>
        </p:nvSpPr>
        <p:spPr>
          <a:xfrm>
            <a:off x="838200" y="765609"/>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833105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79400"/>
            <a:ext cx="7727830" cy="411299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87C2A98C-CA2C-49B8-B7C6-2C18973E9440}"/>
              </a:ext>
            </a:extLst>
          </p:cNvPr>
          <p:cNvSpPr>
            <a:spLocks noGrp="1"/>
          </p:cNvSpPr>
          <p:nvPr>
            <p:ph idx="13"/>
          </p:nvPr>
        </p:nvSpPr>
        <p:spPr>
          <a:xfrm>
            <a:off x="8678983" y="1989137"/>
            <a:ext cx="2674817" cy="2916237"/>
          </a:xfrm>
          <a:prstGeom prst="rect">
            <a:avLst/>
          </a:prstGeom>
        </p:spPr>
        <p:txBody>
          <a:bodyPr/>
          <a:lstStyle>
            <a:lvl1pPr marL="0" indent="0">
              <a:buNone/>
              <a:defRPr/>
            </a:lvl1pPr>
          </a:lstStyle>
          <a:p>
            <a:pPr lvl="0"/>
            <a:endParaRPr lang="en-GB" dirty="0"/>
          </a:p>
        </p:txBody>
      </p:sp>
      <p:sp>
        <p:nvSpPr>
          <p:cNvPr id="12" name="Espace réservé du texte 11">
            <a:extLst>
              <a:ext uri="{FF2B5EF4-FFF2-40B4-BE49-F238E27FC236}">
                <a16:creationId xmlns:a16="http://schemas.microsoft.com/office/drawing/2014/main" id="{A34641FB-D412-4700-B9D8-54EA81A9A804}"/>
              </a:ext>
            </a:extLst>
          </p:cNvPr>
          <p:cNvSpPr>
            <a:spLocks noGrp="1"/>
          </p:cNvSpPr>
          <p:nvPr>
            <p:ph type="body" sz="quarter" idx="15" hasCustomPrompt="1"/>
          </p:nvPr>
        </p:nvSpPr>
        <p:spPr>
          <a:xfrm>
            <a:off x="8678983" y="4976188"/>
            <a:ext cx="2674817"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9" name="Espace réservé du texte 15">
            <a:extLst>
              <a:ext uri="{FF2B5EF4-FFF2-40B4-BE49-F238E27FC236}">
                <a16:creationId xmlns:a16="http://schemas.microsoft.com/office/drawing/2014/main" id="{77B92FF8-A640-4993-A6C5-4D6D07EE3669}"/>
              </a:ext>
            </a:extLst>
          </p:cNvPr>
          <p:cNvSpPr>
            <a:spLocks noGrp="1"/>
          </p:cNvSpPr>
          <p:nvPr>
            <p:ph type="body" sz="quarter" idx="10" hasCustomPrompt="1"/>
          </p:nvPr>
        </p:nvSpPr>
        <p:spPr>
          <a:xfrm>
            <a:off x="838200" y="765609"/>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1322896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a:xfrm>
            <a:off x="838200" y="980860"/>
            <a:ext cx="10515600" cy="998539"/>
          </a:xfrm>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79400"/>
            <a:ext cx="6210300" cy="411299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41A3CD61-A59D-4F57-9177-111639887293}"/>
              </a:ext>
            </a:extLst>
          </p:cNvPr>
          <p:cNvSpPr>
            <a:spLocks noGrp="1"/>
          </p:cNvSpPr>
          <p:nvPr>
            <p:ph idx="13"/>
          </p:nvPr>
        </p:nvSpPr>
        <p:spPr>
          <a:xfrm>
            <a:off x="9372600" y="1979399"/>
            <a:ext cx="1981200" cy="2249701"/>
          </a:xfrm>
          <a:prstGeom prst="rect">
            <a:avLst/>
          </a:prstGeom>
        </p:spPr>
        <p:txBody>
          <a:bodyPr/>
          <a:lstStyle>
            <a:lvl1pPr marL="0" indent="0">
              <a:buNone/>
              <a:defRPr/>
            </a:lvl1pPr>
          </a:lstStyle>
          <a:p>
            <a:pPr lvl="0"/>
            <a:endParaRPr lang="en-GB" dirty="0"/>
          </a:p>
        </p:txBody>
      </p:sp>
      <p:sp>
        <p:nvSpPr>
          <p:cNvPr id="11" name="Content Placeholder 2">
            <a:extLst>
              <a:ext uri="{FF2B5EF4-FFF2-40B4-BE49-F238E27FC236}">
                <a16:creationId xmlns:a16="http://schemas.microsoft.com/office/drawing/2014/main" id="{3E2F6D56-5B72-4AC1-A539-EEB687D93BC2}"/>
              </a:ext>
            </a:extLst>
          </p:cNvPr>
          <p:cNvSpPr>
            <a:spLocks noGrp="1"/>
          </p:cNvSpPr>
          <p:nvPr>
            <p:ph idx="14"/>
          </p:nvPr>
        </p:nvSpPr>
        <p:spPr>
          <a:xfrm>
            <a:off x="7229475" y="1979399"/>
            <a:ext cx="1981200" cy="3230776"/>
          </a:xfrm>
          <a:prstGeom prst="rect">
            <a:avLst/>
          </a:prstGeom>
        </p:spPr>
        <p:txBody>
          <a:bodyPr/>
          <a:lstStyle>
            <a:lvl1pPr marL="0" indent="0">
              <a:buNone/>
              <a:defRPr/>
            </a:lvl1pPr>
          </a:lstStyle>
          <a:p>
            <a:pPr lvl="0"/>
            <a:endParaRPr lang="en-GB" dirty="0"/>
          </a:p>
        </p:txBody>
      </p:sp>
      <p:sp>
        <p:nvSpPr>
          <p:cNvPr id="13" name="Espace réservé du texte 11">
            <a:extLst>
              <a:ext uri="{FF2B5EF4-FFF2-40B4-BE49-F238E27FC236}">
                <a16:creationId xmlns:a16="http://schemas.microsoft.com/office/drawing/2014/main" id="{819641F5-E565-4DDB-B139-6CC58F5170A1}"/>
              </a:ext>
            </a:extLst>
          </p:cNvPr>
          <p:cNvSpPr>
            <a:spLocks noGrp="1"/>
          </p:cNvSpPr>
          <p:nvPr>
            <p:ph type="body" sz="quarter" idx="15" hasCustomPrompt="1"/>
          </p:nvPr>
        </p:nvSpPr>
        <p:spPr>
          <a:xfrm>
            <a:off x="9372600" y="4299913"/>
            <a:ext cx="1981200" cy="910262"/>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0" name="Espace réservé du texte 15">
            <a:extLst>
              <a:ext uri="{FF2B5EF4-FFF2-40B4-BE49-F238E27FC236}">
                <a16:creationId xmlns:a16="http://schemas.microsoft.com/office/drawing/2014/main" id="{B512CD4B-C65B-4933-8AA2-DD7DB2505DF8}"/>
              </a:ext>
            </a:extLst>
          </p:cNvPr>
          <p:cNvSpPr>
            <a:spLocks noGrp="1"/>
          </p:cNvSpPr>
          <p:nvPr>
            <p:ph type="body" sz="quarter" idx="10" hasCustomPrompt="1"/>
          </p:nvPr>
        </p:nvSpPr>
        <p:spPr>
          <a:xfrm>
            <a:off x="838200" y="765609"/>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20323839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4479" y="1989137"/>
            <a:ext cx="10515600" cy="226853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7" name="Content Placeholder 2">
            <a:extLst>
              <a:ext uri="{FF2B5EF4-FFF2-40B4-BE49-F238E27FC236}">
                <a16:creationId xmlns:a16="http://schemas.microsoft.com/office/drawing/2014/main" id="{B5D3CF6A-A7A1-4CFA-8B5A-6FA57B575DCF}"/>
              </a:ext>
            </a:extLst>
          </p:cNvPr>
          <p:cNvSpPr>
            <a:spLocks noGrp="1"/>
          </p:cNvSpPr>
          <p:nvPr>
            <p:ph idx="13"/>
          </p:nvPr>
        </p:nvSpPr>
        <p:spPr>
          <a:xfrm>
            <a:off x="5648324" y="4305300"/>
            <a:ext cx="3990975" cy="1786902"/>
          </a:xfrm>
          <a:prstGeom prst="rect">
            <a:avLst/>
          </a:prstGeom>
        </p:spPr>
        <p:txBody>
          <a:bodyPr/>
          <a:lstStyle>
            <a:lvl1pPr marL="0" indent="0">
              <a:buNone/>
              <a:defRPr/>
            </a:lvl1pPr>
          </a:lstStyle>
          <a:p>
            <a:pPr lvl="0"/>
            <a:endParaRPr lang="en-GB" dirty="0"/>
          </a:p>
        </p:txBody>
      </p:sp>
      <p:sp>
        <p:nvSpPr>
          <p:cNvPr id="8" name="Content Placeholder 2">
            <a:extLst>
              <a:ext uri="{FF2B5EF4-FFF2-40B4-BE49-F238E27FC236}">
                <a16:creationId xmlns:a16="http://schemas.microsoft.com/office/drawing/2014/main" id="{A8DBD802-245B-46AE-B9D0-813A6DDEEDAC}"/>
              </a:ext>
            </a:extLst>
          </p:cNvPr>
          <p:cNvSpPr>
            <a:spLocks noGrp="1"/>
          </p:cNvSpPr>
          <p:nvPr>
            <p:ph idx="14"/>
          </p:nvPr>
        </p:nvSpPr>
        <p:spPr>
          <a:xfrm>
            <a:off x="2333625" y="4305300"/>
            <a:ext cx="3181350" cy="1786902"/>
          </a:xfrm>
          <a:prstGeom prst="rect">
            <a:avLst/>
          </a:prstGeom>
        </p:spPr>
        <p:txBody>
          <a:bodyPr/>
          <a:lstStyle>
            <a:lvl1pPr marL="0" indent="0">
              <a:buNone/>
              <a:defRPr/>
            </a:lvl1pPr>
          </a:lstStyle>
          <a:p>
            <a:pPr lvl="0"/>
            <a:endParaRPr lang="en-GB" dirty="0"/>
          </a:p>
        </p:txBody>
      </p:sp>
      <p:sp>
        <p:nvSpPr>
          <p:cNvPr id="12" name="Espace réservé du texte 11">
            <a:extLst>
              <a:ext uri="{FF2B5EF4-FFF2-40B4-BE49-F238E27FC236}">
                <a16:creationId xmlns:a16="http://schemas.microsoft.com/office/drawing/2014/main" id="{48D49B9D-5025-4135-913E-418F51DB373F}"/>
              </a:ext>
            </a:extLst>
          </p:cNvPr>
          <p:cNvSpPr>
            <a:spLocks noGrp="1"/>
          </p:cNvSpPr>
          <p:nvPr>
            <p:ph type="body" sz="quarter" idx="15" hasCustomPrompt="1"/>
          </p:nvPr>
        </p:nvSpPr>
        <p:spPr>
          <a:xfrm>
            <a:off x="9679239" y="4305300"/>
            <a:ext cx="1674561"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3" name="Espace réservé du texte 11">
            <a:extLst>
              <a:ext uri="{FF2B5EF4-FFF2-40B4-BE49-F238E27FC236}">
                <a16:creationId xmlns:a16="http://schemas.microsoft.com/office/drawing/2014/main" id="{E38C1003-466E-40B9-9901-8B0C3D5B66EF}"/>
              </a:ext>
            </a:extLst>
          </p:cNvPr>
          <p:cNvSpPr>
            <a:spLocks noGrp="1"/>
          </p:cNvSpPr>
          <p:nvPr>
            <p:ph type="body" sz="quarter" idx="16" hasCustomPrompt="1"/>
          </p:nvPr>
        </p:nvSpPr>
        <p:spPr>
          <a:xfrm>
            <a:off x="834478" y="4314631"/>
            <a:ext cx="1432471"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1" name="Espace réservé du texte 15">
            <a:extLst>
              <a:ext uri="{FF2B5EF4-FFF2-40B4-BE49-F238E27FC236}">
                <a16:creationId xmlns:a16="http://schemas.microsoft.com/office/drawing/2014/main" id="{E4BD3A2A-770F-4A1B-A1E8-2D9B42E1ACA3}"/>
              </a:ext>
            </a:extLst>
          </p:cNvPr>
          <p:cNvSpPr>
            <a:spLocks noGrp="1"/>
          </p:cNvSpPr>
          <p:nvPr>
            <p:ph type="body" sz="quarter" idx="10" hasCustomPrompt="1"/>
          </p:nvPr>
        </p:nvSpPr>
        <p:spPr>
          <a:xfrm>
            <a:off x="838200" y="765609"/>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468674120"/>
      </p:ext>
    </p:extLst>
  </p:cSld>
  <p:clrMapOvr>
    <a:masterClrMapping/>
  </p:clrMapOvr>
  <p:extLst>
    <p:ext uri="{DCECCB84-F9BA-43D5-87BE-67443E8EF086}">
      <p15:sldGuideLst xmlns:p15="http://schemas.microsoft.com/office/powerpoint/2012/main">
        <p15:guide id="1" orient="horz" pos="109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5C2927-5CE3-4516-8A4C-8059F06B9974}"/>
              </a:ext>
            </a:extLst>
          </p:cNvPr>
          <p:cNvSpPr/>
          <p:nvPr userDrawn="1"/>
        </p:nvSpPr>
        <p:spPr>
          <a:xfrm>
            <a:off x="731838" y="728663"/>
            <a:ext cx="10719697"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736502"/>
            <a:ext cx="10515600" cy="5392835"/>
          </a:xfrm>
          <a:prstGeom prst="rect">
            <a:avLst/>
          </a:prstGeom>
          <a:ln>
            <a:noFill/>
          </a:ln>
        </p:spPr>
        <p:txBody>
          <a:bodyPr/>
          <a:lstStyle>
            <a:lvl1pPr marL="0" indent="0">
              <a:buNone/>
              <a:defRPr/>
            </a:lvl1pPr>
          </a:lstStyle>
          <a:p>
            <a:pPr lvl="0"/>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8" name="Slide Number Placeholder 5">
            <a:extLst>
              <a:ext uri="{FF2B5EF4-FFF2-40B4-BE49-F238E27FC236}">
                <a16:creationId xmlns:a16="http://schemas.microsoft.com/office/drawing/2014/main" id="{46FB98C6-CB74-434F-B5F8-910FA13DAE4C}"/>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7" name="Espace réservé du texte 15">
            <a:extLst>
              <a:ext uri="{FF2B5EF4-FFF2-40B4-BE49-F238E27FC236}">
                <a16:creationId xmlns:a16="http://schemas.microsoft.com/office/drawing/2014/main" id="{6727FFF8-FEF9-4B36-ACA8-03265800F7E8}"/>
              </a:ext>
            </a:extLst>
          </p:cNvPr>
          <p:cNvSpPr>
            <a:spLocks noGrp="1"/>
          </p:cNvSpPr>
          <p:nvPr>
            <p:ph type="body" sz="quarter" idx="10" hasCustomPrompt="1"/>
          </p:nvPr>
        </p:nvSpPr>
        <p:spPr>
          <a:xfrm>
            <a:off x="838200" y="765609"/>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42791471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7" name="Espace réservé pour une image  6">
            <a:extLst>
              <a:ext uri="{FF2B5EF4-FFF2-40B4-BE49-F238E27FC236}">
                <a16:creationId xmlns:a16="http://schemas.microsoft.com/office/drawing/2014/main" id="{9C75D071-5A32-4DD5-9534-C0E342B377B8}"/>
              </a:ext>
            </a:extLst>
          </p:cNvPr>
          <p:cNvSpPr>
            <a:spLocks noGrp="1"/>
          </p:cNvSpPr>
          <p:nvPr>
            <p:ph type="pic" sz="quarter" idx="13"/>
          </p:nvPr>
        </p:nvSpPr>
        <p:spPr>
          <a:xfrm>
            <a:off x="9180074" y="1846048"/>
            <a:ext cx="1792726" cy="2402457"/>
          </a:xfrm>
          <a:prstGeom prst="rect">
            <a:avLst/>
          </a:prstGeom>
        </p:spPr>
        <p:txBody>
          <a:bodyPr/>
          <a:lstStyle/>
          <a:p>
            <a:endParaRPr lang="fr-FR" dirty="0"/>
          </a:p>
        </p:txBody>
      </p:sp>
      <p:sp>
        <p:nvSpPr>
          <p:cNvPr id="9" name="Holder 3">
            <a:extLst>
              <a:ext uri="{FF2B5EF4-FFF2-40B4-BE49-F238E27FC236}">
                <a16:creationId xmlns:a16="http://schemas.microsoft.com/office/drawing/2014/main" id="{4D54E46F-605E-4521-B3DA-11093A92398E}"/>
              </a:ext>
            </a:extLst>
          </p:cNvPr>
          <p:cNvSpPr>
            <a:spLocks noGrp="1"/>
          </p:cNvSpPr>
          <p:nvPr>
            <p:ph type="subTitle" idx="4"/>
          </p:nvPr>
        </p:nvSpPr>
        <p:spPr>
          <a:xfrm>
            <a:off x="838200" y="2102294"/>
            <a:ext cx="7765405" cy="247504"/>
          </a:xfrm>
          <a:prstGeom prst="rect">
            <a:avLst/>
          </a:prstGeom>
        </p:spPr>
        <p:txBody>
          <a:bodyPr wrap="square" lIns="0" tIns="0" rIns="0" bIns="0">
            <a:spAutoFit/>
          </a:bodyPr>
          <a:lstStyle>
            <a:lvl1pPr marL="0" indent="0">
              <a:lnSpc>
                <a:spcPts val="1600"/>
              </a:lnSpc>
              <a:spcBef>
                <a:spcPts val="600"/>
              </a:spcBef>
              <a:buFontTx/>
              <a:buNone/>
              <a:defRPr sz="2800" b="0" i="0" baseline="0">
                <a:solidFill>
                  <a:srgbClr val="000000"/>
                </a:solidFill>
                <a:latin typeface="+mj-lt"/>
                <a:cs typeface="Ideal Sans Extra Light" pitchFamily="2" charset="0"/>
              </a:defRPr>
            </a:lvl1pPr>
            <a:lvl2pPr>
              <a:defRPr sz="1400" b="0" i="0">
                <a:latin typeface="Ideal Sans Extra Light" pitchFamily="2" charset="0"/>
                <a:cs typeface="Ideal Sans Extra Light" pitchFamily="2" charset="0"/>
              </a:defRPr>
            </a:lvl2pPr>
            <a:lvl3pPr>
              <a:defRPr sz="1400" b="0" i="0">
                <a:latin typeface="Ideal Sans Extra Light" pitchFamily="2" charset="0"/>
                <a:cs typeface="Ideal Sans Extra Light" pitchFamily="2" charset="0"/>
              </a:defRPr>
            </a:lvl3pPr>
            <a:lvl4pPr>
              <a:defRPr sz="1400"/>
            </a:lvl4pPr>
            <a:lvl5pPr>
              <a:defRPr sz="1400"/>
            </a:lvl5pPr>
            <a:lvl6pPr>
              <a:defRPr sz="1400"/>
            </a:lvl6pPr>
            <a:lvl7pPr>
              <a:defRPr sz="1400"/>
            </a:lvl7pPr>
            <a:lvl8pPr>
              <a:defRPr sz="1400"/>
            </a:lvl8pPr>
            <a:lvl9pPr>
              <a:defRPr sz="1400"/>
            </a:lvl9pPr>
          </a:lstStyle>
          <a:p>
            <a:pPr lvl="0"/>
            <a:endParaRPr lang="en-GB" dirty="0"/>
          </a:p>
        </p:txBody>
      </p:sp>
      <p:sp>
        <p:nvSpPr>
          <p:cNvPr id="10" name="Espace réservé du texte 15">
            <a:extLst>
              <a:ext uri="{FF2B5EF4-FFF2-40B4-BE49-F238E27FC236}">
                <a16:creationId xmlns:a16="http://schemas.microsoft.com/office/drawing/2014/main" id="{24274E6D-0F57-4329-BCFF-5E739BB9E8D8}"/>
              </a:ext>
            </a:extLst>
          </p:cNvPr>
          <p:cNvSpPr>
            <a:spLocks noGrp="1"/>
          </p:cNvSpPr>
          <p:nvPr>
            <p:ph type="body" sz="quarter" idx="10" hasCustomPrompt="1"/>
          </p:nvPr>
        </p:nvSpPr>
        <p:spPr>
          <a:xfrm>
            <a:off x="9180073" y="4364579"/>
            <a:ext cx="1792725" cy="215252"/>
          </a:xfrm>
          <a:prstGeom prst="rect">
            <a:avLst/>
          </a:prstGeom>
        </p:spPr>
        <p:txBody>
          <a:bodyPr wrap="square">
            <a:spAutoFit/>
          </a:bodyPr>
          <a:lstStyle>
            <a:lvl1pPr algn="l">
              <a:lnSpc>
                <a:spcPts val="960"/>
              </a:lnSpc>
              <a:spcBef>
                <a:spcPts val="200"/>
              </a:spcBef>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a:t>
            </a:r>
            <a:endParaRPr lang="en-GB" dirty="0"/>
          </a:p>
        </p:txBody>
      </p:sp>
      <p:sp>
        <p:nvSpPr>
          <p:cNvPr id="11" name="Espace réservé du texte 8">
            <a:extLst>
              <a:ext uri="{FF2B5EF4-FFF2-40B4-BE49-F238E27FC236}">
                <a16:creationId xmlns:a16="http://schemas.microsoft.com/office/drawing/2014/main" id="{290355BA-E2AB-4425-AC1A-933234DF8156}"/>
              </a:ext>
            </a:extLst>
          </p:cNvPr>
          <p:cNvSpPr>
            <a:spLocks noGrp="1"/>
          </p:cNvSpPr>
          <p:nvPr>
            <p:ph type="body" sz="quarter" idx="14"/>
          </p:nvPr>
        </p:nvSpPr>
        <p:spPr>
          <a:xfrm>
            <a:off x="838200" y="2516256"/>
            <a:ext cx="7732724" cy="3615838"/>
          </a:xfrm>
          <a:prstGeom prst="rect">
            <a:avLst/>
          </a:prstGeom>
        </p:spPr>
        <p:txBody>
          <a:bodyPr>
            <a:normAutofit/>
          </a:bodyPr>
          <a:lstStyle>
            <a:lvl1pPr marL="177800" indent="-177800" algn="l" defTabSz="914400" rtl="0" eaLnBrk="1" latinLnBrk="0" hangingPunct="1">
              <a:lnSpc>
                <a:spcPct val="90000"/>
              </a:lnSpc>
              <a:buFont typeface="Arial" panose="020B0604020202020204" pitchFamily="34" charset="0"/>
              <a:buChar char="•"/>
              <a:defRPr lang="en-US" sz="1800" kern="1200" dirty="0" smtClean="0">
                <a:solidFill>
                  <a:schemeClr val="tx1"/>
                </a:solidFill>
                <a:latin typeface="+mn-lt"/>
                <a:ea typeface="+mn-ea"/>
                <a:cs typeface="+mn-cs"/>
              </a:defRPr>
            </a:lvl1pPr>
            <a:lvl2pPr marL="266700" indent="-142875" algn="l" defTabSz="914400" rtl="0" eaLnBrk="1" latinLnBrk="0" hangingPunct="1">
              <a:lnSpc>
                <a:spcPct val="90000"/>
              </a:lnSpc>
              <a:spcBef>
                <a:spcPts val="0"/>
              </a:spcBef>
              <a:buFont typeface="Arial" panose="020B0604020202020204" pitchFamily="34" charset="0"/>
              <a:buChar char="•"/>
              <a:defRPr lang="en-US" sz="1800" kern="1200" dirty="0" smtClean="0">
                <a:solidFill>
                  <a:schemeClr val="tx1"/>
                </a:solidFill>
                <a:latin typeface="+mn-lt"/>
                <a:ea typeface="+mn-ea"/>
                <a:cs typeface="+mn-cs"/>
              </a:defRPr>
            </a:lvl2pPr>
            <a:lvl3pPr marL="360000" indent="-180000" algn="l" defTabSz="914400" rtl="0" eaLnBrk="1" latinLnBrk="0" hangingPunct="1">
              <a:lnSpc>
                <a:spcPct val="90000"/>
              </a:lnSpc>
              <a:buFont typeface="Arial" panose="020B0604020202020204" pitchFamily="34" charset="0"/>
              <a:buChar char="•"/>
              <a:defRPr lang="en-US" sz="1800" kern="1200" dirty="0" smtClean="0">
                <a:solidFill>
                  <a:schemeClr val="tx1"/>
                </a:solidFill>
                <a:latin typeface="+mn-lt"/>
                <a:ea typeface="+mn-ea"/>
                <a:cs typeface="+mn-cs"/>
              </a:defRPr>
            </a:lvl3pPr>
            <a:lvl4pPr marL="444500" indent="-142875" algn="l" defTabSz="914400" rtl="0" eaLnBrk="1" latinLnBrk="0" hangingPunct="1">
              <a:lnSpc>
                <a:spcPct val="90000"/>
              </a:lnSpc>
              <a:buFont typeface="Arial" panose="020B0604020202020204" pitchFamily="34" charset="0"/>
              <a:buChar char="•"/>
              <a:defRPr lang="en-US" sz="1800" kern="1200" dirty="0" smtClean="0">
                <a:solidFill>
                  <a:schemeClr val="tx1"/>
                </a:solidFill>
                <a:latin typeface="+mn-lt"/>
                <a:ea typeface="+mn-ea"/>
                <a:cs typeface="+mn-cs"/>
              </a:defRPr>
            </a:lvl4pPr>
            <a:lvl5pPr marL="533400" indent="-185738" algn="l" defTabSz="914400" rtl="0" eaLnBrk="1" latinLnBrk="0" hangingPunct="1">
              <a:lnSpc>
                <a:spcPct val="90000"/>
              </a:lnSpc>
              <a:buFont typeface="Arial" panose="020B0604020202020204" pitchFamily="34" charset="0"/>
              <a:buChar char="•"/>
              <a:defRPr lang="en-GB" sz="1800" kern="1200" dirty="0">
                <a:solidFill>
                  <a:schemeClr val="tx1"/>
                </a:solidFill>
                <a:latin typeface="+mn-lt"/>
                <a:ea typeface="+mn-ea"/>
                <a:cs typeface="+mn-cs"/>
              </a:defRPr>
            </a:lvl5pPr>
            <a:lvl6pPr marL="2160000">
              <a:lnSpc>
                <a:spcPts val="1600"/>
              </a:lnSpc>
              <a:defRPr sz="1400" b="0" i="0">
                <a:latin typeface="Ideal Sans Extra Light" pitchFamily="2" charset="0"/>
                <a:cs typeface="Ideal Sans Extra Light" pitchFamily="2" charset="0"/>
              </a:defRPr>
            </a:lvl6pPr>
            <a:lvl7pPr>
              <a:lnSpc>
                <a:spcPts val="1600"/>
              </a:lnSpc>
              <a:defRPr sz="1400" b="0" i="0">
                <a:latin typeface="Ideal Sans Extra Light" pitchFamily="2" charset="0"/>
                <a:cs typeface="Ideal Sans Extra Light" pitchFamily="2" charset="0"/>
              </a:defRPr>
            </a:lvl7pPr>
            <a:lvl8pPr>
              <a:lnSpc>
                <a:spcPts val="1600"/>
              </a:lnSpc>
              <a:defRPr sz="1400" b="0" i="0">
                <a:latin typeface="Ideal Sans Extra Light" pitchFamily="2" charset="0"/>
                <a:cs typeface="Ideal Sans Extra Light" pitchFamily="2" charset="0"/>
              </a:defRPr>
            </a:lvl8pPr>
            <a:lvl9pPr>
              <a:lnSpc>
                <a:spcPts val="1600"/>
              </a:lnSpc>
              <a:defRPr sz="1400" b="0" i="0">
                <a:latin typeface="Ideal Sans Extra Light" pitchFamily="2" charset="0"/>
                <a:cs typeface="Ideal Sans Extra Light" pitchFamily="2" charset="0"/>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itle 1">
            <a:extLst>
              <a:ext uri="{FF2B5EF4-FFF2-40B4-BE49-F238E27FC236}">
                <a16:creationId xmlns:a16="http://schemas.microsoft.com/office/drawing/2014/main" id="{3E34FBFD-3473-474B-AE59-FC535AA16BF0}"/>
              </a:ext>
            </a:extLst>
          </p:cNvPr>
          <p:cNvSpPr>
            <a:spLocks noGrp="1"/>
          </p:cNvSpPr>
          <p:nvPr>
            <p:ph type="title"/>
          </p:nvPr>
        </p:nvSpPr>
        <p:spPr>
          <a:xfrm>
            <a:off x="838200" y="980861"/>
            <a:ext cx="10515600" cy="998539"/>
          </a:xfrm>
        </p:spPr>
        <p:txBody>
          <a:bodyPr/>
          <a:lstStyle/>
          <a:p>
            <a:r>
              <a:rPr lang="en-GB"/>
              <a:t>Click to edit Master title style</a:t>
            </a:r>
            <a:endParaRPr lang="en-GB" dirty="0"/>
          </a:p>
        </p:txBody>
      </p:sp>
      <p:sp>
        <p:nvSpPr>
          <p:cNvPr id="12" name="Espace réservé du texte 15">
            <a:extLst>
              <a:ext uri="{FF2B5EF4-FFF2-40B4-BE49-F238E27FC236}">
                <a16:creationId xmlns:a16="http://schemas.microsoft.com/office/drawing/2014/main" id="{994CA3DD-1313-4002-9CD3-697EE633B588}"/>
              </a:ext>
            </a:extLst>
          </p:cNvPr>
          <p:cNvSpPr>
            <a:spLocks noGrp="1"/>
          </p:cNvSpPr>
          <p:nvPr>
            <p:ph type="body" sz="quarter" idx="15" hasCustomPrompt="1"/>
          </p:nvPr>
        </p:nvSpPr>
        <p:spPr>
          <a:xfrm>
            <a:off x="838200" y="765609"/>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669509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5C2927-5CE3-4516-8A4C-8059F06B9974}"/>
              </a:ext>
            </a:extLst>
          </p:cNvPr>
          <p:cNvSpPr/>
          <p:nvPr userDrawn="1"/>
        </p:nvSpPr>
        <p:spPr>
          <a:xfrm>
            <a:off x="736151" y="728663"/>
            <a:ext cx="10719697"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1" y="1989138"/>
            <a:ext cx="6656732" cy="4103253"/>
          </a:xfrm>
          <a:prstGeom prst="rect">
            <a:avLst/>
          </a:prstGeom>
          <a:ln>
            <a:no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chemeClr val="bg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0D2E21D4-2B57-4A7A-917B-A20194467C49}"/>
              </a:ext>
            </a:extLst>
          </p:cNvPr>
          <p:cNvSpPr>
            <a:spLocks noGrp="1"/>
          </p:cNvSpPr>
          <p:nvPr>
            <p:ph idx="13"/>
          </p:nvPr>
        </p:nvSpPr>
        <p:spPr>
          <a:xfrm>
            <a:off x="7583487" y="1989138"/>
            <a:ext cx="2265363" cy="2011362"/>
          </a:xfrm>
          <a:prstGeom prst="rect">
            <a:avLst/>
          </a:prstGeom>
          <a:ln>
            <a:noFill/>
          </a:ln>
        </p:spPr>
        <p:txBody>
          <a:bodyPr/>
          <a:lstStyle>
            <a:lvl1pPr marL="0" indent="0">
              <a:buNone/>
              <a:defRPr/>
            </a:lvl1pPr>
          </a:lstStyle>
          <a:p>
            <a:pPr lvl="0"/>
            <a:endParaRPr lang="en-GB" dirty="0"/>
          </a:p>
        </p:txBody>
      </p:sp>
      <p:sp>
        <p:nvSpPr>
          <p:cNvPr id="9" name="Content Placeholder 2">
            <a:extLst>
              <a:ext uri="{FF2B5EF4-FFF2-40B4-BE49-F238E27FC236}">
                <a16:creationId xmlns:a16="http://schemas.microsoft.com/office/drawing/2014/main" id="{1E8D8A2E-AEF6-485E-B6C6-83A82F82D52C}"/>
              </a:ext>
            </a:extLst>
          </p:cNvPr>
          <p:cNvSpPr>
            <a:spLocks noGrp="1"/>
          </p:cNvSpPr>
          <p:nvPr>
            <p:ph idx="14"/>
          </p:nvPr>
        </p:nvSpPr>
        <p:spPr>
          <a:xfrm>
            <a:off x="7592667" y="4035475"/>
            <a:ext cx="2265363" cy="2093863"/>
          </a:xfrm>
          <a:prstGeom prst="rect">
            <a:avLst/>
          </a:prstGeom>
          <a:ln>
            <a:noFill/>
          </a:ln>
        </p:spPr>
        <p:txBody>
          <a:bodyPr/>
          <a:lstStyle>
            <a:lvl1pPr marL="0" indent="0">
              <a:buNone/>
              <a:defRPr/>
            </a:lvl1pPr>
          </a:lstStyle>
          <a:p>
            <a:pPr lvl="0"/>
            <a:endParaRPr lang="en-GB" dirty="0"/>
          </a:p>
        </p:txBody>
      </p:sp>
      <p:sp>
        <p:nvSpPr>
          <p:cNvPr id="13" name="Espace réservé du texte 11">
            <a:extLst>
              <a:ext uri="{FF2B5EF4-FFF2-40B4-BE49-F238E27FC236}">
                <a16:creationId xmlns:a16="http://schemas.microsoft.com/office/drawing/2014/main" id="{F93879C8-18CB-41A4-B94F-AEBB3A85CCE9}"/>
              </a:ext>
            </a:extLst>
          </p:cNvPr>
          <p:cNvSpPr>
            <a:spLocks noGrp="1"/>
          </p:cNvSpPr>
          <p:nvPr>
            <p:ph type="body" sz="quarter" idx="15" hasCustomPrompt="1"/>
          </p:nvPr>
        </p:nvSpPr>
        <p:spPr>
          <a:xfrm>
            <a:off x="9910924" y="4035475"/>
            <a:ext cx="1487834"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4" name="Espace réservé du texte 11">
            <a:extLst>
              <a:ext uri="{FF2B5EF4-FFF2-40B4-BE49-F238E27FC236}">
                <a16:creationId xmlns:a16="http://schemas.microsoft.com/office/drawing/2014/main" id="{8DCD299F-9ECA-4379-8257-ECA39CC5E61B}"/>
              </a:ext>
            </a:extLst>
          </p:cNvPr>
          <p:cNvSpPr>
            <a:spLocks noGrp="1"/>
          </p:cNvSpPr>
          <p:nvPr>
            <p:ph type="body" sz="quarter" idx="16" hasCustomPrompt="1"/>
          </p:nvPr>
        </p:nvSpPr>
        <p:spPr>
          <a:xfrm>
            <a:off x="9937405" y="1989138"/>
            <a:ext cx="1487834" cy="817070"/>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1" name="Espace réservé du texte 15">
            <a:extLst>
              <a:ext uri="{FF2B5EF4-FFF2-40B4-BE49-F238E27FC236}">
                <a16:creationId xmlns:a16="http://schemas.microsoft.com/office/drawing/2014/main" id="{D65D561F-02B9-4BFF-A7C4-136EA497D2A0}"/>
              </a:ext>
            </a:extLst>
          </p:cNvPr>
          <p:cNvSpPr>
            <a:spLocks noGrp="1"/>
          </p:cNvSpPr>
          <p:nvPr>
            <p:ph type="body" sz="quarter" idx="10" hasCustomPrompt="1"/>
          </p:nvPr>
        </p:nvSpPr>
        <p:spPr>
          <a:xfrm>
            <a:off x="838200" y="765609"/>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9342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7" name="Espace réservé pour une image  6">
            <a:extLst>
              <a:ext uri="{FF2B5EF4-FFF2-40B4-BE49-F238E27FC236}">
                <a16:creationId xmlns:a16="http://schemas.microsoft.com/office/drawing/2014/main" id="{9C75D071-5A32-4DD5-9534-C0E342B377B8}"/>
              </a:ext>
            </a:extLst>
          </p:cNvPr>
          <p:cNvSpPr>
            <a:spLocks noGrp="1"/>
          </p:cNvSpPr>
          <p:nvPr>
            <p:ph type="pic" sz="quarter" idx="13"/>
          </p:nvPr>
        </p:nvSpPr>
        <p:spPr>
          <a:xfrm>
            <a:off x="9180074" y="1846048"/>
            <a:ext cx="1792726" cy="2402457"/>
          </a:xfrm>
          <a:prstGeom prst="rect">
            <a:avLst/>
          </a:prstGeom>
        </p:spPr>
        <p:txBody>
          <a:bodyPr/>
          <a:lstStyle/>
          <a:p>
            <a:r>
              <a:rPr lang="en-GB"/>
              <a:t>Click icon to add picture</a:t>
            </a:r>
            <a:endParaRPr lang="en-GB" dirty="0"/>
          </a:p>
        </p:txBody>
      </p:sp>
      <p:sp>
        <p:nvSpPr>
          <p:cNvPr id="9" name="Holder 3">
            <a:extLst>
              <a:ext uri="{FF2B5EF4-FFF2-40B4-BE49-F238E27FC236}">
                <a16:creationId xmlns:a16="http://schemas.microsoft.com/office/drawing/2014/main" id="{4D54E46F-605E-4521-B3DA-11093A92398E}"/>
              </a:ext>
            </a:extLst>
          </p:cNvPr>
          <p:cNvSpPr>
            <a:spLocks noGrp="1"/>
          </p:cNvSpPr>
          <p:nvPr>
            <p:ph type="subTitle" idx="4"/>
          </p:nvPr>
        </p:nvSpPr>
        <p:spPr>
          <a:xfrm>
            <a:off x="838200" y="2166462"/>
            <a:ext cx="7765405" cy="247504"/>
          </a:xfrm>
          <a:prstGeom prst="rect">
            <a:avLst/>
          </a:prstGeom>
        </p:spPr>
        <p:txBody>
          <a:bodyPr wrap="square" lIns="0" tIns="0" rIns="0" bIns="0">
            <a:spAutoFit/>
          </a:bodyPr>
          <a:lstStyle>
            <a:lvl1pPr marL="0" indent="0">
              <a:lnSpc>
                <a:spcPts val="1600"/>
              </a:lnSpc>
              <a:spcBef>
                <a:spcPts val="600"/>
              </a:spcBef>
              <a:buFontTx/>
              <a:buNone/>
              <a:defRPr sz="2800" b="0" i="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400" b="0" i="0">
                <a:latin typeface="Ideal Sans Extra Light" pitchFamily="2" charset="0"/>
                <a:cs typeface="Ideal Sans Extra Light" pitchFamily="2" charset="0"/>
              </a:defRPr>
            </a:lvl2pPr>
            <a:lvl3pPr>
              <a:defRPr sz="1400" b="0" i="0">
                <a:latin typeface="Ideal Sans Extra Light" pitchFamily="2" charset="0"/>
                <a:cs typeface="Ideal Sans Extra Light" pitchFamily="2" charset="0"/>
              </a:defRPr>
            </a:lvl3pPr>
            <a:lvl4pPr>
              <a:defRPr sz="1400"/>
            </a:lvl4pPr>
            <a:lvl5pPr>
              <a:defRPr sz="1400"/>
            </a:lvl5pPr>
            <a:lvl6pPr>
              <a:defRPr sz="1400"/>
            </a:lvl6pPr>
            <a:lvl7pPr>
              <a:defRPr sz="1400"/>
            </a:lvl7pPr>
            <a:lvl8pPr>
              <a:defRPr sz="1400"/>
            </a:lvl8pPr>
            <a:lvl9pPr>
              <a:defRPr sz="1400"/>
            </a:lvl9pPr>
          </a:lstStyle>
          <a:p>
            <a:pPr lvl="0"/>
            <a:r>
              <a:rPr lang="en-GB"/>
              <a:t>Click to edit Master subtitle style</a:t>
            </a:r>
            <a:endParaRPr lang="en-GB" dirty="0"/>
          </a:p>
        </p:txBody>
      </p:sp>
      <p:sp>
        <p:nvSpPr>
          <p:cNvPr id="10" name="Espace réservé du texte 15">
            <a:extLst>
              <a:ext uri="{FF2B5EF4-FFF2-40B4-BE49-F238E27FC236}">
                <a16:creationId xmlns:a16="http://schemas.microsoft.com/office/drawing/2014/main" id="{24274E6D-0F57-4329-BCFF-5E739BB9E8D8}"/>
              </a:ext>
            </a:extLst>
          </p:cNvPr>
          <p:cNvSpPr>
            <a:spLocks noGrp="1"/>
          </p:cNvSpPr>
          <p:nvPr>
            <p:ph type="body" sz="quarter" idx="10"/>
          </p:nvPr>
        </p:nvSpPr>
        <p:spPr>
          <a:xfrm>
            <a:off x="9180073" y="4364579"/>
            <a:ext cx="1792725" cy="215252"/>
          </a:xfrm>
          <a:prstGeom prst="rect">
            <a:avLst/>
          </a:prstGeom>
        </p:spPr>
        <p:txBody>
          <a:bodyPr wrap="square">
            <a:spAutoFit/>
          </a:bodyPr>
          <a:lstStyle>
            <a:lvl1pPr algn="l">
              <a:lnSpc>
                <a:spcPts val="960"/>
              </a:lnSpc>
              <a:spcBef>
                <a:spcPts val="200"/>
              </a:spcBef>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Click to edit Master text styles</a:t>
            </a:r>
          </a:p>
        </p:txBody>
      </p:sp>
      <p:sp>
        <p:nvSpPr>
          <p:cNvPr id="11" name="Espace réservé du texte 8">
            <a:extLst>
              <a:ext uri="{FF2B5EF4-FFF2-40B4-BE49-F238E27FC236}">
                <a16:creationId xmlns:a16="http://schemas.microsoft.com/office/drawing/2014/main" id="{290355BA-E2AB-4425-AC1A-933234DF8156}"/>
              </a:ext>
            </a:extLst>
          </p:cNvPr>
          <p:cNvSpPr>
            <a:spLocks noGrp="1"/>
          </p:cNvSpPr>
          <p:nvPr>
            <p:ph type="body" sz="quarter" idx="14"/>
          </p:nvPr>
        </p:nvSpPr>
        <p:spPr>
          <a:xfrm>
            <a:off x="838200" y="2518610"/>
            <a:ext cx="7732724" cy="3583117"/>
          </a:xfrm>
          <a:prstGeom prst="rect">
            <a:avLst/>
          </a:prstGeom>
        </p:spPr>
        <p:txBody>
          <a:bodyPr>
            <a:normAutofit/>
          </a:bodyPr>
          <a:lstStyle>
            <a:lvl1pPr marL="177800" indent="-1778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266700" indent="-142875" algn="l" defTabSz="914400" rtl="0" eaLnBrk="1" latinLnBrk="0" hangingPunct="1">
              <a:lnSpc>
                <a:spcPct val="90000"/>
              </a:lnSpc>
              <a:spcBef>
                <a:spcPts val="0"/>
              </a:spcBef>
              <a:buFont typeface="Arial" panose="020B0604020202020204" pitchFamily="34" charset="0"/>
              <a:buChar char="•"/>
              <a:defRPr lang="en-US" sz="24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360000" indent="-180000" algn="l" defTabSz="914400" rtl="0" eaLnBrk="1" latinLnBrk="0" hangingPunct="1">
              <a:lnSpc>
                <a:spcPct val="90000"/>
              </a:lnSpc>
              <a:buFont typeface="Arial" panose="020B0604020202020204" pitchFamily="34" charset="0"/>
              <a:buChar char="•"/>
              <a:defRPr lang="en-US" sz="20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444500" indent="-142875" algn="l" defTabSz="914400" rtl="0" eaLnBrk="1" latinLnBrk="0" hangingPunct="1">
              <a:lnSpc>
                <a:spcPct val="90000"/>
              </a:lnSpc>
              <a:buFont typeface="Arial" panose="020B0604020202020204" pitchFamily="34" charset="0"/>
              <a:buChar char="•"/>
              <a:defRPr lang="en-US" sz="18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533400" indent="-185738" algn="l" defTabSz="914400" rtl="0" eaLnBrk="1" latinLnBrk="0" hangingPunct="1">
              <a:lnSpc>
                <a:spcPct val="90000"/>
              </a:lnSpc>
              <a:buFont typeface="Arial" panose="020B0604020202020204" pitchFamily="34" charset="0"/>
              <a:buChar char="•"/>
              <a:defRPr lang="en-GB" sz="1800" kern="1200" dirty="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160000">
              <a:lnSpc>
                <a:spcPts val="1600"/>
              </a:lnSpc>
              <a:defRPr sz="1400" b="0" i="0">
                <a:latin typeface="Ideal Sans Extra Light" pitchFamily="2" charset="0"/>
                <a:cs typeface="Ideal Sans Extra Light" pitchFamily="2" charset="0"/>
              </a:defRPr>
            </a:lvl6pPr>
            <a:lvl7pPr>
              <a:lnSpc>
                <a:spcPts val="1600"/>
              </a:lnSpc>
              <a:defRPr sz="1400" b="0" i="0">
                <a:latin typeface="Ideal Sans Extra Light" pitchFamily="2" charset="0"/>
                <a:cs typeface="Ideal Sans Extra Light" pitchFamily="2" charset="0"/>
              </a:defRPr>
            </a:lvl7pPr>
            <a:lvl8pPr>
              <a:lnSpc>
                <a:spcPts val="1600"/>
              </a:lnSpc>
              <a:defRPr sz="1400" b="0" i="0">
                <a:latin typeface="Ideal Sans Extra Light" pitchFamily="2" charset="0"/>
                <a:cs typeface="Ideal Sans Extra Light" pitchFamily="2" charset="0"/>
              </a:defRPr>
            </a:lvl8pPr>
            <a:lvl9pPr>
              <a:lnSpc>
                <a:spcPts val="1600"/>
              </a:lnSpc>
              <a:defRPr sz="1400" b="0" i="0">
                <a:latin typeface="Ideal Sans Extra Light" pitchFamily="2" charset="0"/>
                <a:cs typeface="Ideal Sans Extra Light" pitchFamily="2" charset="0"/>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itle 1">
            <a:extLst>
              <a:ext uri="{FF2B5EF4-FFF2-40B4-BE49-F238E27FC236}">
                <a16:creationId xmlns:a16="http://schemas.microsoft.com/office/drawing/2014/main" id="{3E34FBFD-3473-474B-AE59-FC535AA16BF0}"/>
              </a:ext>
            </a:extLst>
          </p:cNvPr>
          <p:cNvSpPr>
            <a:spLocks noGrp="1"/>
          </p:cNvSpPr>
          <p:nvPr>
            <p:ph type="title"/>
          </p:nvPr>
        </p:nvSpPr>
        <p:spPr>
          <a:xfrm>
            <a:off x="838200" y="980861"/>
            <a:ext cx="10515600" cy="998539"/>
          </a:xfrm>
        </p:spPr>
        <p:txBody>
          <a:bodyPr/>
          <a:lstStyle/>
          <a:p>
            <a:r>
              <a:rPr lang="en-GB"/>
              <a:t>Click to edit Master title style</a:t>
            </a:r>
            <a:endParaRPr lang="en-GB" dirty="0"/>
          </a:p>
        </p:txBody>
      </p:sp>
      <p:sp>
        <p:nvSpPr>
          <p:cNvPr id="14" name="Espace réservé du texte 15">
            <a:extLst>
              <a:ext uri="{FF2B5EF4-FFF2-40B4-BE49-F238E27FC236}">
                <a16:creationId xmlns:a16="http://schemas.microsoft.com/office/drawing/2014/main" id="{364C4334-DA51-4CE7-8590-FB64884680BD}"/>
              </a:ext>
            </a:extLst>
          </p:cNvPr>
          <p:cNvSpPr>
            <a:spLocks noGrp="1"/>
          </p:cNvSpPr>
          <p:nvPr>
            <p:ph type="body" sz="quarter" idx="15"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26422864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8DCF-83F6-4683-BDC8-544B591FFC9F}"/>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ECFB08FB-3B19-4190-8AE7-52CCF59581C4}"/>
              </a:ext>
            </a:extLst>
          </p:cNvPr>
          <p:cNvSpPr>
            <a:spLocks noGrp="1"/>
          </p:cNvSpPr>
          <p:nvPr>
            <p:ph sz="half" idx="1"/>
          </p:nvPr>
        </p:nvSpPr>
        <p:spPr>
          <a:xfrm>
            <a:off x="838200" y="1989138"/>
            <a:ext cx="5181600" cy="410325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E9336BB7-AF6F-476F-A607-565F9C96C29A}"/>
              </a:ext>
            </a:extLst>
          </p:cNvPr>
          <p:cNvSpPr>
            <a:spLocks noGrp="1"/>
          </p:cNvSpPr>
          <p:nvPr>
            <p:ph sz="half" idx="2"/>
          </p:nvPr>
        </p:nvSpPr>
        <p:spPr>
          <a:xfrm>
            <a:off x="6172200" y="1989138"/>
            <a:ext cx="5181600" cy="410325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a:extLst>
              <a:ext uri="{FF2B5EF4-FFF2-40B4-BE49-F238E27FC236}">
                <a16:creationId xmlns:a16="http://schemas.microsoft.com/office/drawing/2014/main" id="{4F0E8DA0-A6F3-4451-8048-02F5B6A1C23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9504A5F-FE25-4FD6-95CB-0EB4C8EB0EA4}"/>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9" name="Espace réservé du texte 15">
            <a:extLst>
              <a:ext uri="{FF2B5EF4-FFF2-40B4-BE49-F238E27FC236}">
                <a16:creationId xmlns:a16="http://schemas.microsoft.com/office/drawing/2014/main" id="{1BAC95B3-775E-46A6-895C-9A5DE811E6AB}"/>
              </a:ext>
            </a:extLst>
          </p:cNvPr>
          <p:cNvSpPr>
            <a:spLocks noGrp="1"/>
          </p:cNvSpPr>
          <p:nvPr>
            <p:ph type="body" sz="quarter" idx="10" hasCustomPrompt="1"/>
          </p:nvPr>
        </p:nvSpPr>
        <p:spPr>
          <a:xfrm>
            <a:off x="838200" y="765609"/>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40172900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955F-2F31-4FD2-ACA2-5607751DC6D2}"/>
              </a:ext>
            </a:extLst>
          </p:cNvPr>
          <p:cNvSpPr>
            <a:spLocks noGrp="1"/>
          </p:cNvSpPr>
          <p:nvPr>
            <p:ph type="title"/>
          </p:nvPr>
        </p:nvSpPr>
        <p:spPr>
          <a:xfrm>
            <a:off x="838200" y="973135"/>
            <a:ext cx="10515600" cy="998538"/>
          </a:xfrm>
        </p:spPr>
        <p:txBody>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6EB9449-37EC-4053-A4D9-BE36E7B2048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4" name="Content Placeholder 3">
            <a:extLst>
              <a:ext uri="{FF2B5EF4-FFF2-40B4-BE49-F238E27FC236}">
                <a16:creationId xmlns:a16="http://schemas.microsoft.com/office/drawing/2014/main" id="{D8D17CB9-DFFA-49DC-BA1B-C9A0DB6DF6F7}"/>
              </a:ext>
            </a:extLst>
          </p:cNvPr>
          <p:cNvSpPr>
            <a:spLocks noGrp="1"/>
          </p:cNvSpPr>
          <p:nvPr>
            <p:ph sz="half" idx="2"/>
          </p:nvPr>
        </p:nvSpPr>
        <p:spPr>
          <a:xfrm>
            <a:off x="839788" y="2505075"/>
            <a:ext cx="5157787" cy="3587316"/>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A9107357-7482-49E9-86D4-53BF8CF591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6" name="Content Placeholder 5">
            <a:extLst>
              <a:ext uri="{FF2B5EF4-FFF2-40B4-BE49-F238E27FC236}">
                <a16:creationId xmlns:a16="http://schemas.microsoft.com/office/drawing/2014/main" id="{EE547AD6-FC93-4E11-9492-A7D79EFA6996}"/>
              </a:ext>
            </a:extLst>
          </p:cNvPr>
          <p:cNvSpPr>
            <a:spLocks noGrp="1"/>
          </p:cNvSpPr>
          <p:nvPr>
            <p:ph sz="quarter" idx="4"/>
          </p:nvPr>
        </p:nvSpPr>
        <p:spPr>
          <a:xfrm>
            <a:off x="6172200" y="2505075"/>
            <a:ext cx="5183188" cy="3587316"/>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Footer Placeholder 7">
            <a:extLst>
              <a:ext uri="{FF2B5EF4-FFF2-40B4-BE49-F238E27FC236}">
                <a16:creationId xmlns:a16="http://schemas.microsoft.com/office/drawing/2014/main" id="{00870AFD-D769-4C12-B1B5-A8E81237D24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EFAA551-ECFD-4021-AC0A-FE9809E0B5BF}"/>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11" name="Espace réservé du texte 15">
            <a:extLst>
              <a:ext uri="{FF2B5EF4-FFF2-40B4-BE49-F238E27FC236}">
                <a16:creationId xmlns:a16="http://schemas.microsoft.com/office/drawing/2014/main" id="{EDECAD5A-165D-4BD0-A9C9-A1033E31A794}"/>
              </a:ext>
            </a:extLst>
          </p:cNvPr>
          <p:cNvSpPr>
            <a:spLocks noGrp="1"/>
          </p:cNvSpPr>
          <p:nvPr>
            <p:ph type="body" sz="quarter" idx="10" hasCustomPrompt="1"/>
          </p:nvPr>
        </p:nvSpPr>
        <p:spPr>
          <a:xfrm>
            <a:off x="838200" y="765609"/>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9056759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70A-5C27-498A-BB13-10FB0A6B3D1E}"/>
              </a:ext>
            </a:extLst>
          </p:cNvPr>
          <p:cNvSpPr>
            <a:spLocks noGrp="1"/>
          </p:cNvSpPr>
          <p:nvPr>
            <p:ph type="title"/>
          </p:nvPr>
        </p:nvSpPr>
        <p:spPr/>
        <p:txBody>
          <a:bodyPr/>
          <a:lstStyle/>
          <a:p>
            <a:r>
              <a:rPr lang="en-GB"/>
              <a:t>Click to edit Master title style</a:t>
            </a:r>
            <a:endParaRPr lang="en-GB" dirty="0"/>
          </a:p>
        </p:txBody>
      </p:sp>
      <p:sp>
        <p:nvSpPr>
          <p:cNvPr id="4" name="Footer Placeholder 3">
            <a:extLst>
              <a:ext uri="{FF2B5EF4-FFF2-40B4-BE49-F238E27FC236}">
                <a16:creationId xmlns:a16="http://schemas.microsoft.com/office/drawing/2014/main" id="{6C271BDA-61DE-4C38-9B8F-C8EA03C8138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6287CD4-B262-423E-B613-E5A5431AD46F}"/>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6" name="Espace réservé du texte 15">
            <a:extLst>
              <a:ext uri="{FF2B5EF4-FFF2-40B4-BE49-F238E27FC236}">
                <a16:creationId xmlns:a16="http://schemas.microsoft.com/office/drawing/2014/main" id="{4B50AA07-F354-4155-B04E-5E56FB0BF8ED}"/>
              </a:ext>
            </a:extLst>
          </p:cNvPr>
          <p:cNvSpPr>
            <a:spLocks noGrp="1"/>
          </p:cNvSpPr>
          <p:nvPr>
            <p:ph type="body" sz="quarter" idx="10" hasCustomPrompt="1"/>
          </p:nvPr>
        </p:nvSpPr>
        <p:spPr>
          <a:xfrm>
            <a:off x="838200" y="765609"/>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7220068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27D3FF1-E74D-4CB0-854B-D9421DD8AF7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A5556B7-176B-4452-8CCF-7BA907188528}"/>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5" name="Espace réservé du texte 15">
            <a:extLst>
              <a:ext uri="{FF2B5EF4-FFF2-40B4-BE49-F238E27FC236}">
                <a16:creationId xmlns:a16="http://schemas.microsoft.com/office/drawing/2014/main" id="{2BD31E36-C187-4EE9-B9C9-71C12E97AF9F}"/>
              </a:ext>
            </a:extLst>
          </p:cNvPr>
          <p:cNvSpPr>
            <a:spLocks noGrp="1"/>
          </p:cNvSpPr>
          <p:nvPr>
            <p:ph type="body" sz="quarter" idx="10" hasCustomPrompt="1"/>
          </p:nvPr>
        </p:nvSpPr>
        <p:spPr>
          <a:xfrm>
            <a:off x="838200" y="765609"/>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8360969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5523-8047-4907-AB09-7AD8FD24A8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764B8C9F-9061-46C2-95E3-F4A87570194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61E6E63E-677A-44D6-80A0-9051F53800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dirty="0"/>
          </a:p>
        </p:txBody>
      </p:sp>
      <p:sp>
        <p:nvSpPr>
          <p:cNvPr id="6" name="Footer Placeholder 5">
            <a:extLst>
              <a:ext uri="{FF2B5EF4-FFF2-40B4-BE49-F238E27FC236}">
                <a16:creationId xmlns:a16="http://schemas.microsoft.com/office/drawing/2014/main" id="{F207E696-F7E3-400D-B24A-1B8B2EBBBB1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BDC7363-82A0-4A5F-BA94-43A2DA8046ED}"/>
              </a:ext>
            </a:extLst>
          </p:cNvPr>
          <p:cNvSpPr>
            <a:spLocks noGrp="1"/>
          </p:cNvSpPr>
          <p:nvPr>
            <p:ph type="sldNum" sz="quarter" idx="12"/>
          </p:nvPr>
        </p:nvSpPr>
        <p:spPr>
          <a:xfrm>
            <a:off x="11549269" y="3246437"/>
            <a:ext cx="475954" cy="411163"/>
          </a:xfrm>
          <a:prstGeom prst="rect">
            <a:avLst/>
          </a:prstGeom>
        </p:spPr>
        <p:txBody>
          <a:bodyPr/>
          <a:lstStyle/>
          <a:p>
            <a:fld id="{6486C365-2F9C-4F73-B5E5-7A34C7F5CB0A}" type="slidenum">
              <a:rPr lang="en-GB" smtClean="0"/>
              <a:t>‹#›</a:t>
            </a:fld>
            <a:endParaRPr lang="en-GB" dirty="0"/>
          </a:p>
        </p:txBody>
      </p:sp>
      <p:sp>
        <p:nvSpPr>
          <p:cNvPr id="8" name="Espace réservé du texte 15">
            <a:extLst>
              <a:ext uri="{FF2B5EF4-FFF2-40B4-BE49-F238E27FC236}">
                <a16:creationId xmlns:a16="http://schemas.microsoft.com/office/drawing/2014/main" id="{F07A5B7C-1671-4B76-9DED-6D5BEB759347}"/>
              </a:ext>
            </a:extLst>
          </p:cNvPr>
          <p:cNvSpPr>
            <a:spLocks noGrp="1"/>
          </p:cNvSpPr>
          <p:nvPr>
            <p:ph type="body" sz="quarter" idx="10" hasCustomPrompt="1"/>
          </p:nvPr>
        </p:nvSpPr>
        <p:spPr>
          <a:xfrm>
            <a:off x="838200" y="765609"/>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6414818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E81D9A-3EBE-47E6-9FFE-4F5DC9228998}"/>
              </a:ext>
            </a:extLst>
          </p:cNvPr>
          <p:cNvSpPr/>
          <p:nvPr userDrawn="1"/>
        </p:nvSpPr>
        <p:spPr>
          <a:xfrm>
            <a:off x="731837" y="728663"/>
            <a:ext cx="10728325" cy="540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7B71B22-41C9-4B29-BBAF-D310F70D5A3D}"/>
              </a:ext>
            </a:extLst>
          </p:cNvPr>
          <p:cNvSpPr>
            <a:spLocks noGrp="1"/>
          </p:cNvSpPr>
          <p:nvPr>
            <p:ph type="title" hasCustomPrompt="1"/>
          </p:nvPr>
        </p:nvSpPr>
        <p:spPr>
          <a:xfrm>
            <a:off x="831850" y="1709738"/>
            <a:ext cx="10515600" cy="2181127"/>
          </a:xfrm>
        </p:spPr>
        <p:txBody>
          <a:bodyPr anchor="b"/>
          <a:lstStyle>
            <a:lvl1pPr algn="ctr">
              <a:defRPr sz="6000">
                <a:solidFill>
                  <a:schemeClr val="bg1">
                    <a:lumMod val="9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GB" dirty="0"/>
              <a:t>CLICK TO EDIT MASTER TITLE STYLE</a:t>
            </a:r>
          </a:p>
        </p:txBody>
      </p:sp>
      <p:sp>
        <p:nvSpPr>
          <p:cNvPr id="3" name="Text Placeholder 2">
            <a:extLst>
              <a:ext uri="{FF2B5EF4-FFF2-40B4-BE49-F238E27FC236}">
                <a16:creationId xmlns:a16="http://schemas.microsoft.com/office/drawing/2014/main" id="{CC0B23E2-535E-43FD-BC5A-5B0A23F671D9}"/>
              </a:ext>
            </a:extLst>
          </p:cNvPr>
          <p:cNvSpPr>
            <a:spLocks noGrp="1"/>
          </p:cNvSpPr>
          <p:nvPr>
            <p:ph type="body" idx="1"/>
          </p:nvPr>
        </p:nvSpPr>
        <p:spPr>
          <a:xfrm>
            <a:off x="831850" y="4589463"/>
            <a:ext cx="10515600" cy="1500187"/>
          </a:xfrm>
          <a:prstGeom prst="rect">
            <a:avLst/>
          </a:prstGeom>
        </p:spPr>
        <p:txBody>
          <a:bodyPr/>
          <a:lstStyle>
            <a:lvl1pPr marL="0" indent="0" algn="ctr">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endParaRPr lang="en-GB" dirty="0"/>
          </a:p>
        </p:txBody>
      </p:sp>
      <p:sp>
        <p:nvSpPr>
          <p:cNvPr id="5" name="Footer Placeholder 4">
            <a:extLst>
              <a:ext uri="{FF2B5EF4-FFF2-40B4-BE49-F238E27FC236}">
                <a16:creationId xmlns:a16="http://schemas.microsoft.com/office/drawing/2014/main" id="{6788C28F-3535-4BD7-8447-9E16B4A82484}"/>
              </a:ext>
            </a:extLst>
          </p:cNvPr>
          <p:cNvSpPr>
            <a:spLocks noGrp="1"/>
          </p:cNvSpPr>
          <p:nvPr>
            <p:ph type="ftr" sz="quarter" idx="11"/>
          </p:nvPr>
        </p:nvSpPr>
        <p:spPr/>
        <p:txBody>
          <a:bodyPr/>
          <a:lstStyle>
            <a:lvl1pPr>
              <a:defRPr>
                <a:solidFill>
                  <a:schemeClr val="accent5"/>
                </a:solidFill>
              </a:defRPr>
            </a:lvl1pPr>
          </a:lstStyle>
          <a:p>
            <a:endParaRPr lang="en-GB" dirty="0"/>
          </a:p>
        </p:txBody>
      </p:sp>
      <p:sp>
        <p:nvSpPr>
          <p:cNvPr id="6" name="Slide Number Placeholder 5">
            <a:extLst>
              <a:ext uri="{FF2B5EF4-FFF2-40B4-BE49-F238E27FC236}">
                <a16:creationId xmlns:a16="http://schemas.microsoft.com/office/drawing/2014/main" id="{F1AAD668-BAD5-430C-8E92-EA29C113C608}"/>
              </a:ext>
            </a:extLst>
          </p:cNvPr>
          <p:cNvSpPr>
            <a:spLocks noGrp="1"/>
          </p:cNvSpPr>
          <p:nvPr>
            <p:ph type="sldNum" sz="quarter" idx="12"/>
          </p:nvPr>
        </p:nvSpPr>
        <p:spPr/>
        <p:txBody>
          <a:bodyPr/>
          <a:lstStyle>
            <a:lvl1pPr>
              <a:defRPr>
                <a:solidFill>
                  <a:schemeClr val="accent5"/>
                </a:solidFill>
              </a:defRPr>
            </a:lvl1pPr>
          </a:lstStyle>
          <a:p>
            <a:fld id="{6486C365-2F9C-4F73-B5E5-7A34C7F5CB0A}" type="slidenum">
              <a:rPr lang="en-GB" smtClean="0"/>
              <a:pPr/>
              <a:t>‹#›</a:t>
            </a:fld>
            <a:endParaRPr lang="en-GB" dirty="0"/>
          </a:p>
        </p:txBody>
      </p:sp>
      <p:pic>
        <p:nvPicPr>
          <p:cNvPr id="8" name="Picture 7" descr="Logo&#10;&#10;Description automatically generated">
            <a:extLst>
              <a:ext uri="{FF2B5EF4-FFF2-40B4-BE49-F238E27FC236}">
                <a16:creationId xmlns:a16="http://schemas.microsoft.com/office/drawing/2014/main" id="{C2C0C02D-D5D5-442C-BA4F-44FA9D06A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129" y="209778"/>
            <a:ext cx="1335228" cy="526881"/>
          </a:xfrm>
          <a:prstGeom prst="rect">
            <a:avLst/>
          </a:prstGeom>
        </p:spPr>
      </p:pic>
    </p:spTree>
    <p:extLst>
      <p:ext uri="{BB962C8B-B14F-4D97-AF65-F5344CB8AC3E}">
        <p14:creationId xmlns:p14="http://schemas.microsoft.com/office/powerpoint/2010/main" val="20369808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79400"/>
            <a:ext cx="10515600" cy="412232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lumMod val="95000"/>
                  </a:schemeClr>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p:txBody>
          <a:bodyPr/>
          <a:lstStyle>
            <a:lvl1pPr>
              <a:defRPr>
                <a:solidFill>
                  <a:schemeClr val="bg1">
                    <a:lumMod val="95000"/>
                  </a:schemeClr>
                </a:solidFill>
              </a:defRPr>
            </a:lvl1pPr>
          </a:lstStyle>
          <a:p>
            <a:fld id="{6486C365-2F9C-4F73-B5E5-7A34C7F5CB0A}" type="slidenum">
              <a:rPr lang="en-GB" smtClean="0"/>
              <a:pPr/>
              <a:t>‹#›</a:t>
            </a:fld>
            <a:endParaRPr lang="en-GB" dirty="0"/>
          </a:p>
        </p:txBody>
      </p:sp>
      <p:sp>
        <p:nvSpPr>
          <p:cNvPr id="8" name="Espace réservé du texte 15">
            <a:extLst>
              <a:ext uri="{FF2B5EF4-FFF2-40B4-BE49-F238E27FC236}">
                <a16:creationId xmlns:a16="http://schemas.microsoft.com/office/drawing/2014/main" id="{C8026EFF-4F12-4CF8-968E-7C0510A09579}"/>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122550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79400"/>
            <a:ext cx="7727830" cy="411299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lumMod val="95000"/>
                  </a:schemeClr>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p:txBody>
          <a:bodyPr/>
          <a:lstStyle>
            <a:lvl1pPr>
              <a:defRPr>
                <a:solidFill>
                  <a:schemeClr val="bg1">
                    <a:lumMod val="95000"/>
                  </a:schemeClr>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87C2A98C-CA2C-49B8-B7C6-2C18973E9440}"/>
              </a:ext>
            </a:extLst>
          </p:cNvPr>
          <p:cNvSpPr>
            <a:spLocks noGrp="1"/>
          </p:cNvSpPr>
          <p:nvPr>
            <p:ph idx="13"/>
          </p:nvPr>
        </p:nvSpPr>
        <p:spPr>
          <a:xfrm>
            <a:off x="8678983" y="1979399"/>
            <a:ext cx="2674817" cy="2925976"/>
          </a:xfrm>
          <a:prstGeom prst="rect">
            <a:avLst/>
          </a:prstGeom>
        </p:spPr>
        <p:txBody>
          <a:bodyPr/>
          <a:lstStyle>
            <a:lvl1pPr marL="0" indent="0">
              <a:buNone/>
              <a:defRPr/>
            </a:lvl1pPr>
          </a:lstStyle>
          <a:p>
            <a:pPr lvl="0"/>
            <a:endParaRPr lang="en-GB" dirty="0"/>
          </a:p>
        </p:txBody>
      </p:sp>
      <p:sp>
        <p:nvSpPr>
          <p:cNvPr id="12" name="Espace réservé du texte 11">
            <a:extLst>
              <a:ext uri="{FF2B5EF4-FFF2-40B4-BE49-F238E27FC236}">
                <a16:creationId xmlns:a16="http://schemas.microsoft.com/office/drawing/2014/main" id="{A34641FB-D412-4700-B9D8-54EA81A9A804}"/>
              </a:ext>
            </a:extLst>
          </p:cNvPr>
          <p:cNvSpPr>
            <a:spLocks noGrp="1"/>
          </p:cNvSpPr>
          <p:nvPr>
            <p:ph type="body" sz="quarter" idx="15" hasCustomPrompt="1"/>
          </p:nvPr>
        </p:nvSpPr>
        <p:spPr>
          <a:xfrm>
            <a:off x="8678983" y="4976188"/>
            <a:ext cx="2674817"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3" name="Espace réservé du texte 15">
            <a:extLst>
              <a:ext uri="{FF2B5EF4-FFF2-40B4-BE49-F238E27FC236}">
                <a16:creationId xmlns:a16="http://schemas.microsoft.com/office/drawing/2014/main" id="{6A8B570C-9B49-4B13-BC21-4CD1DFA49534}"/>
              </a:ext>
            </a:extLst>
          </p:cNvPr>
          <p:cNvSpPr>
            <a:spLocks noGrp="1"/>
          </p:cNvSpPr>
          <p:nvPr>
            <p:ph type="body" sz="quarter" idx="10" hasCustomPrompt="1"/>
          </p:nvPr>
        </p:nvSpPr>
        <p:spPr>
          <a:xfrm>
            <a:off x="838200" y="765609"/>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7847334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1989138"/>
            <a:ext cx="6210300" cy="411259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lumMod val="95000"/>
                  </a:schemeClr>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p:txBody>
          <a:bodyPr/>
          <a:lstStyle>
            <a:lvl1pPr>
              <a:defRPr>
                <a:solidFill>
                  <a:schemeClr val="bg1">
                    <a:lumMod val="95000"/>
                  </a:schemeClr>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41A3CD61-A59D-4F57-9177-111639887293}"/>
              </a:ext>
            </a:extLst>
          </p:cNvPr>
          <p:cNvSpPr>
            <a:spLocks noGrp="1"/>
          </p:cNvSpPr>
          <p:nvPr>
            <p:ph idx="13"/>
          </p:nvPr>
        </p:nvSpPr>
        <p:spPr>
          <a:xfrm>
            <a:off x="9372600" y="1979400"/>
            <a:ext cx="1981200" cy="2249700"/>
          </a:xfrm>
          <a:prstGeom prst="rect">
            <a:avLst/>
          </a:prstGeom>
        </p:spPr>
        <p:txBody>
          <a:bodyPr/>
          <a:lstStyle>
            <a:lvl1pPr marL="0" indent="0">
              <a:buNone/>
              <a:defRPr/>
            </a:lvl1pPr>
          </a:lstStyle>
          <a:p>
            <a:pPr lvl="0"/>
            <a:endParaRPr lang="en-GB" dirty="0"/>
          </a:p>
        </p:txBody>
      </p:sp>
      <p:sp>
        <p:nvSpPr>
          <p:cNvPr id="11" name="Content Placeholder 2">
            <a:extLst>
              <a:ext uri="{FF2B5EF4-FFF2-40B4-BE49-F238E27FC236}">
                <a16:creationId xmlns:a16="http://schemas.microsoft.com/office/drawing/2014/main" id="{3E2F6D56-5B72-4AC1-A539-EEB687D93BC2}"/>
              </a:ext>
            </a:extLst>
          </p:cNvPr>
          <p:cNvSpPr>
            <a:spLocks noGrp="1"/>
          </p:cNvSpPr>
          <p:nvPr>
            <p:ph idx="14"/>
          </p:nvPr>
        </p:nvSpPr>
        <p:spPr>
          <a:xfrm>
            <a:off x="7229475" y="1989138"/>
            <a:ext cx="1981200" cy="3221037"/>
          </a:xfrm>
          <a:prstGeom prst="rect">
            <a:avLst/>
          </a:prstGeom>
        </p:spPr>
        <p:txBody>
          <a:bodyPr/>
          <a:lstStyle>
            <a:lvl1pPr marL="0" indent="0">
              <a:buNone/>
              <a:defRPr/>
            </a:lvl1pPr>
          </a:lstStyle>
          <a:p>
            <a:pPr lvl="0"/>
            <a:endParaRPr lang="en-GB" dirty="0"/>
          </a:p>
        </p:txBody>
      </p:sp>
      <p:sp>
        <p:nvSpPr>
          <p:cNvPr id="13" name="Espace réservé du texte 11">
            <a:extLst>
              <a:ext uri="{FF2B5EF4-FFF2-40B4-BE49-F238E27FC236}">
                <a16:creationId xmlns:a16="http://schemas.microsoft.com/office/drawing/2014/main" id="{819641F5-E565-4DDB-B139-6CC58F5170A1}"/>
              </a:ext>
            </a:extLst>
          </p:cNvPr>
          <p:cNvSpPr>
            <a:spLocks noGrp="1"/>
          </p:cNvSpPr>
          <p:nvPr>
            <p:ph type="body" sz="quarter" idx="15" hasCustomPrompt="1"/>
          </p:nvPr>
        </p:nvSpPr>
        <p:spPr>
          <a:xfrm>
            <a:off x="9372600" y="4299913"/>
            <a:ext cx="1981200" cy="910262"/>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5" name="Espace réservé du texte 15">
            <a:extLst>
              <a:ext uri="{FF2B5EF4-FFF2-40B4-BE49-F238E27FC236}">
                <a16:creationId xmlns:a16="http://schemas.microsoft.com/office/drawing/2014/main" id="{802898F1-CB6A-43CE-9365-9283A8A38EE2}"/>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6741385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829-677C-4F36-9718-0D244928F238}"/>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4479" y="1979399"/>
            <a:ext cx="10515600" cy="22782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lumMod val="95000"/>
                  </a:schemeClr>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p:txBody>
          <a:bodyPr/>
          <a:lstStyle>
            <a:lvl1pPr>
              <a:defRPr>
                <a:solidFill>
                  <a:schemeClr val="bg1">
                    <a:lumMod val="95000"/>
                  </a:schemeClr>
                </a:solidFill>
              </a:defRPr>
            </a:lvl1pPr>
          </a:lstStyle>
          <a:p>
            <a:fld id="{6486C365-2F9C-4F73-B5E5-7A34C7F5CB0A}" type="slidenum">
              <a:rPr lang="en-GB" smtClean="0"/>
              <a:pPr/>
              <a:t>‹#›</a:t>
            </a:fld>
            <a:endParaRPr lang="en-GB" dirty="0"/>
          </a:p>
        </p:txBody>
      </p:sp>
      <p:sp>
        <p:nvSpPr>
          <p:cNvPr id="7" name="Content Placeholder 2">
            <a:extLst>
              <a:ext uri="{FF2B5EF4-FFF2-40B4-BE49-F238E27FC236}">
                <a16:creationId xmlns:a16="http://schemas.microsoft.com/office/drawing/2014/main" id="{B5D3CF6A-A7A1-4CFA-8B5A-6FA57B575DCF}"/>
              </a:ext>
            </a:extLst>
          </p:cNvPr>
          <p:cNvSpPr>
            <a:spLocks noGrp="1"/>
          </p:cNvSpPr>
          <p:nvPr>
            <p:ph idx="13"/>
          </p:nvPr>
        </p:nvSpPr>
        <p:spPr>
          <a:xfrm>
            <a:off x="5648324" y="4305300"/>
            <a:ext cx="3990975" cy="1786902"/>
          </a:xfrm>
          <a:prstGeom prst="rect">
            <a:avLst/>
          </a:prstGeom>
        </p:spPr>
        <p:txBody>
          <a:bodyPr/>
          <a:lstStyle>
            <a:lvl1pPr marL="0" indent="0">
              <a:buNone/>
              <a:defRPr/>
            </a:lvl1pPr>
          </a:lstStyle>
          <a:p>
            <a:pPr lvl="0"/>
            <a:endParaRPr lang="en-GB" dirty="0"/>
          </a:p>
        </p:txBody>
      </p:sp>
      <p:sp>
        <p:nvSpPr>
          <p:cNvPr id="8" name="Content Placeholder 2">
            <a:extLst>
              <a:ext uri="{FF2B5EF4-FFF2-40B4-BE49-F238E27FC236}">
                <a16:creationId xmlns:a16="http://schemas.microsoft.com/office/drawing/2014/main" id="{A8DBD802-245B-46AE-B9D0-813A6DDEEDAC}"/>
              </a:ext>
            </a:extLst>
          </p:cNvPr>
          <p:cNvSpPr>
            <a:spLocks noGrp="1"/>
          </p:cNvSpPr>
          <p:nvPr>
            <p:ph idx="14"/>
          </p:nvPr>
        </p:nvSpPr>
        <p:spPr>
          <a:xfrm>
            <a:off x="2333625" y="4305300"/>
            <a:ext cx="3181350" cy="1786902"/>
          </a:xfrm>
          <a:prstGeom prst="rect">
            <a:avLst/>
          </a:prstGeom>
        </p:spPr>
        <p:txBody>
          <a:bodyPr/>
          <a:lstStyle>
            <a:lvl1pPr marL="0" indent="0">
              <a:buNone/>
              <a:defRPr/>
            </a:lvl1pPr>
          </a:lstStyle>
          <a:p>
            <a:pPr lvl="0"/>
            <a:endParaRPr lang="en-GB" dirty="0"/>
          </a:p>
        </p:txBody>
      </p:sp>
      <p:sp>
        <p:nvSpPr>
          <p:cNvPr id="12" name="Espace réservé du texte 11">
            <a:extLst>
              <a:ext uri="{FF2B5EF4-FFF2-40B4-BE49-F238E27FC236}">
                <a16:creationId xmlns:a16="http://schemas.microsoft.com/office/drawing/2014/main" id="{48D49B9D-5025-4135-913E-418F51DB373F}"/>
              </a:ext>
            </a:extLst>
          </p:cNvPr>
          <p:cNvSpPr>
            <a:spLocks noGrp="1"/>
          </p:cNvSpPr>
          <p:nvPr>
            <p:ph type="body" sz="quarter" idx="15" hasCustomPrompt="1"/>
          </p:nvPr>
        </p:nvSpPr>
        <p:spPr>
          <a:xfrm>
            <a:off x="9679239" y="4305300"/>
            <a:ext cx="1674561"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3" name="Espace réservé du texte 11">
            <a:extLst>
              <a:ext uri="{FF2B5EF4-FFF2-40B4-BE49-F238E27FC236}">
                <a16:creationId xmlns:a16="http://schemas.microsoft.com/office/drawing/2014/main" id="{E38C1003-466E-40B9-9901-8B0C3D5B66EF}"/>
              </a:ext>
            </a:extLst>
          </p:cNvPr>
          <p:cNvSpPr>
            <a:spLocks noGrp="1"/>
          </p:cNvSpPr>
          <p:nvPr>
            <p:ph type="body" sz="quarter" idx="16" hasCustomPrompt="1"/>
          </p:nvPr>
        </p:nvSpPr>
        <p:spPr>
          <a:xfrm>
            <a:off x="834478" y="4314631"/>
            <a:ext cx="1432471"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4" name="Espace réservé du texte 15">
            <a:extLst>
              <a:ext uri="{FF2B5EF4-FFF2-40B4-BE49-F238E27FC236}">
                <a16:creationId xmlns:a16="http://schemas.microsoft.com/office/drawing/2014/main" id="{7933EC5A-1522-4D70-9F15-CCAC5626CDDB}"/>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634815366"/>
      </p:ext>
    </p:extLst>
  </p:cSld>
  <p:clrMapOvr>
    <a:masterClrMapping/>
  </p:clrMapOvr>
  <p:extLst>
    <p:ext uri="{DCECCB84-F9BA-43D5-87BE-67443E8EF086}">
      <p15:sldGuideLst xmlns:p15="http://schemas.microsoft.com/office/powerpoint/2012/main">
        <p15:guide id="1" orient="horz" pos="109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45FAE0-0EF7-4560-A028-CA5F145264BC}"/>
              </a:ext>
            </a:extLst>
          </p:cNvPr>
          <p:cNvSpPr/>
          <p:nvPr userDrawn="1"/>
        </p:nvSpPr>
        <p:spPr>
          <a:xfrm>
            <a:off x="-97857" y="-134754"/>
            <a:ext cx="12387713" cy="69927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225C2927-5CE3-4516-8A4C-8059F06B9974}"/>
              </a:ext>
            </a:extLst>
          </p:cNvPr>
          <p:cNvSpPr/>
          <p:nvPr userDrawn="1"/>
        </p:nvSpPr>
        <p:spPr>
          <a:xfrm>
            <a:off x="731838" y="728663"/>
            <a:ext cx="10719697"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1" y="1989138"/>
            <a:ext cx="6656732" cy="4112589"/>
          </a:xfrm>
          <a:prstGeom prst="rect">
            <a:avLst/>
          </a:prstGeom>
          <a:ln>
            <a:no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rgbClr val="000091"/>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a:xfrm>
            <a:off x="11549269" y="3246437"/>
            <a:ext cx="475954" cy="411163"/>
          </a:xfrm>
          <a:prstGeom prst="rect">
            <a:avLst/>
          </a:prstGeom>
        </p:spPr>
        <p:txBody>
          <a:bodyPr/>
          <a:lstStyle>
            <a:lvl1pPr>
              <a:defRPr>
                <a:solidFill>
                  <a:srgbClr val="000091"/>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0D2E21D4-2B57-4A7A-917B-A20194467C49}"/>
              </a:ext>
            </a:extLst>
          </p:cNvPr>
          <p:cNvSpPr>
            <a:spLocks noGrp="1"/>
          </p:cNvSpPr>
          <p:nvPr>
            <p:ph idx="13"/>
          </p:nvPr>
        </p:nvSpPr>
        <p:spPr>
          <a:xfrm>
            <a:off x="7583487" y="1989138"/>
            <a:ext cx="2265363" cy="2011362"/>
          </a:xfrm>
          <a:prstGeom prst="rect">
            <a:avLst/>
          </a:prstGeom>
          <a:ln>
            <a:noFill/>
          </a:ln>
        </p:spPr>
        <p:txBody>
          <a:bodyPr/>
          <a:lstStyle>
            <a:lvl1pPr marL="0" indent="0">
              <a:buNone/>
              <a:defRPr/>
            </a:lvl1pPr>
          </a:lstStyle>
          <a:p>
            <a:pPr lvl="0"/>
            <a:r>
              <a:rPr lang="en-GB"/>
              <a:t>Click to edit Master text styles</a:t>
            </a:r>
          </a:p>
        </p:txBody>
      </p:sp>
      <p:sp>
        <p:nvSpPr>
          <p:cNvPr id="9" name="Content Placeholder 2">
            <a:extLst>
              <a:ext uri="{FF2B5EF4-FFF2-40B4-BE49-F238E27FC236}">
                <a16:creationId xmlns:a16="http://schemas.microsoft.com/office/drawing/2014/main" id="{1E8D8A2E-AEF6-485E-B6C6-83A82F82D52C}"/>
              </a:ext>
            </a:extLst>
          </p:cNvPr>
          <p:cNvSpPr>
            <a:spLocks noGrp="1"/>
          </p:cNvSpPr>
          <p:nvPr>
            <p:ph idx="14"/>
          </p:nvPr>
        </p:nvSpPr>
        <p:spPr>
          <a:xfrm>
            <a:off x="7592667" y="4035475"/>
            <a:ext cx="2265363" cy="2093863"/>
          </a:xfrm>
          <a:prstGeom prst="rect">
            <a:avLst/>
          </a:prstGeom>
          <a:ln>
            <a:noFill/>
          </a:ln>
        </p:spPr>
        <p:txBody>
          <a:bodyPr/>
          <a:lstStyle>
            <a:lvl1pPr marL="0" indent="0">
              <a:buNone/>
              <a:defRPr/>
            </a:lvl1pPr>
          </a:lstStyle>
          <a:p>
            <a:pPr lvl="0"/>
            <a:r>
              <a:rPr lang="en-GB"/>
              <a:t>Click to edit Master text styles</a:t>
            </a:r>
          </a:p>
        </p:txBody>
      </p:sp>
      <p:sp>
        <p:nvSpPr>
          <p:cNvPr id="13" name="Espace réservé du texte 11">
            <a:extLst>
              <a:ext uri="{FF2B5EF4-FFF2-40B4-BE49-F238E27FC236}">
                <a16:creationId xmlns:a16="http://schemas.microsoft.com/office/drawing/2014/main" id="{F93879C8-18CB-41A4-B94F-AEBB3A85CCE9}"/>
              </a:ext>
            </a:extLst>
          </p:cNvPr>
          <p:cNvSpPr>
            <a:spLocks noGrp="1"/>
          </p:cNvSpPr>
          <p:nvPr>
            <p:ph type="body" sz="quarter" idx="15" hasCustomPrompt="1"/>
          </p:nvPr>
        </p:nvSpPr>
        <p:spPr>
          <a:xfrm>
            <a:off x="9910924" y="4035475"/>
            <a:ext cx="1487834"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4" name="Espace réservé du texte 11">
            <a:extLst>
              <a:ext uri="{FF2B5EF4-FFF2-40B4-BE49-F238E27FC236}">
                <a16:creationId xmlns:a16="http://schemas.microsoft.com/office/drawing/2014/main" id="{8DCD299F-9ECA-4379-8257-ECA39CC5E61B}"/>
              </a:ext>
            </a:extLst>
          </p:cNvPr>
          <p:cNvSpPr>
            <a:spLocks noGrp="1"/>
          </p:cNvSpPr>
          <p:nvPr>
            <p:ph type="body" sz="quarter" idx="16" hasCustomPrompt="1"/>
          </p:nvPr>
        </p:nvSpPr>
        <p:spPr>
          <a:xfrm>
            <a:off x="9937405" y="1989137"/>
            <a:ext cx="1487834" cy="864595"/>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pic>
        <p:nvPicPr>
          <p:cNvPr id="16" name="Picture 15" descr="Logo&#10;&#10;Description automatically generated">
            <a:extLst>
              <a:ext uri="{FF2B5EF4-FFF2-40B4-BE49-F238E27FC236}">
                <a16:creationId xmlns:a16="http://schemas.microsoft.com/office/drawing/2014/main" id="{4A8AAE46-7F1F-4A4A-917B-72CC2EA8DD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8907" y="205824"/>
            <a:ext cx="1341444" cy="529334"/>
          </a:xfrm>
          <a:prstGeom prst="rect">
            <a:avLst/>
          </a:prstGeom>
        </p:spPr>
      </p:pic>
      <p:sp>
        <p:nvSpPr>
          <p:cNvPr id="12" name="Espace réservé du texte 15">
            <a:extLst>
              <a:ext uri="{FF2B5EF4-FFF2-40B4-BE49-F238E27FC236}">
                <a16:creationId xmlns:a16="http://schemas.microsoft.com/office/drawing/2014/main" id="{58CBBE68-C2CE-40B3-90F4-F5DB0455CFD2}"/>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17462799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5C2927-5CE3-4516-8A4C-8059F06B9974}"/>
              </a:ext>
            </a:extLst>
          </p:cNvPr>
          <p:cNvSpPr/>
          <p:nvPr userDrawn="1"/>
        </p:nvSpPr>
        <p:spPr>
          <a:xfrm>
            <a:off x="731838" y="728663"/>
            <a:ext cx="10719697"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0" y="736502"/>
            <a:ext cx="10515600" cy="5440461"/>
          </a:xfrm>
          <a:prstGeom prst="rect">
            <a:avLst/>
          </a:prstGeom>
          <a:ln>
            <a:noFill/>
          </a:ln>
        </p:spPr>
        <p:txBody>
          <a:bodyPr/>
          <a:lstStyle>
            <a:lvl1pPr marL="0" indent="0">
              <a:buNone/>
              <a:defRPr/>
            </a:lvl1pPr>
          </a:lstStyle>
          <a:p>
            <a:pPr lvl="0"/>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lumMod val="95000"/>
                  </a:schemeClr>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p:txBody>
          <a:bodyPr/>
          <a:lstStyle>
            <a:lvl1pPr>
              <a:defRPr>
                <a:solidFill>
                  <a:schemeClr val="bg1">
                    <a:lumMod val="95000"/>
                  </a:schemeClr>
                </a:solidFill>
              </a:defRPr>
            </a:lvl1pPr>
          </a:lstStyle>
          <a:p>
            <a:fld id="{6486C365-2F9C-4F73-B5E5-7A34C7F5CB0A}" type="slidenum">
              <a:rPr lang="en-GB" smtClean="0"/>
              <a:pPr/>
              <a:t>‹#›</a:t>
            </a:fld>
            <a:endParaRPr lang="en-GB" dirty="0"/>
          </a:p>
        </p:txBody>
      </p:sp>
      <p:sp>
        <p:nvSpPr>
          <p:cNvPr id="7" name="Espace réservé du texte 15">
            <a:extLst>
              <a:ext uri="{FF2B5EF4-FFF2-40B4-BE49-F238E27FC236}">
                <a16:creationId xmlns:a16="http://schemas.microsoft.com/office/drawing/2014/main" id="{C49300F9-50AB-4ACF-92BF-9A237AAFF523}"/>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5661155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5"/>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p:txBody>
          <a:bodyPr/>
          <a:lstStyle/>
          <a:p>
            <a:fld id="{6486C365-2F9C-4F73-B5E5-7A34C7F5CB0A}" type="slidenum">
              <a:rPr lang="en-GB" smtClean="0"/>
              <a:t>‹#›</a:t>
            </a:fld>
            <a:endParaRPr lang="en-GB" dirty="0"/>
          </a:p>
        </p:txBody>
      </p:sp>
      <p:sp>
        <p:nvSpPr>
          <p:cNvPr id="7" name="Espace réservé pour une image  6">
            <a:extLst>
              <a:ext uri="{FF2B5EF4-FFF2-40B4-BE49-F238E27FC236}">
                <a16:creationId xmlns:a16="http://schemas.microsoft.com/office/drawing/2014/main" id="{9C75D071-5A32-4DD5-9534-C0E342B377B8}"/>
              </a:ext>
            </a:extLst>
          </p:cNvPr>
          <p:cNvSpPr>
            <a:spLocks noGrp="1"/>
          </p:cNvSpPr>
          <p:nvPr>
            <p:ph type="pic" sz="quarter" idx="13"/>
          </p:nvPr>
        </p:nvSpPr>
        <p:spPr>
          <a:xfrm>
            <a:off x="9180074" y="1846048"/>
            <a:ext cx="1792726" cy="2402457"/>
          </a:xfrm>
          <a:prstGeom prst="rect">
            <a:avLst/>
          </a:prstGeom>
        </p:spPr>
        <p:txBody>
          <a:bodyPr/>
          <a:lstStyle/>
          <a:p>
            <a:endParaRPr lang="fr-FR" dirty="0"/>
          </a:p>
        </p:txBody>
      </p:sp>
      <p:sp>
        <p:nvSpPr>
          <p:cNvPr id="9" name="Holder 3">
            <a:extLst>
              <a:ext uri="{FF2B5EF4-FFF2-40B4-BE49-F238E27FC236}">
                <a16:creationId xmlns:a16="http://schemas.microsoft.com/office/drawing/2014/main" id="{4D54E46F-605E-4521-B3DA-11093A92398E}"/>
              </a:ext>
            </a:extLst>
          </p:cNvPr>
          <p:cNvSpPr>
            <a:spLocks noGrp="1"/>
          </p:cNvSpPr>
          <p:nvPr>
            <p:ph type="subTitle" idx="4"/>
          </p:nvPr>
        </p:nvSpPr>
        <p:spPr>
          <a:xfrm>
            <a:off x="838200" y="2118336"/>
            <a:ext cx="7765405" cy="247504"/>
          </a:xfrm>
          <a:prstGeom prst="rect">
            <a:avLst/>
          </a:prstGeom>
        </p:spPr>
        <p:txBody>
          <a:bodyPr wrap="square" lIns="0" tIns="0" rIns="0" bIns="0">
            <a:spAutoFit/>
          </a:bodyPr>
          <a:lstStyle>
            <a:lvl1pPr marL="0" indent="0">
              <a:lnSpc>
                <a:spcPts val="1600"/>
              </a:lnSpc>
              <a:spcBef>
                <a:spcPts val="600"/>
              </a:spcBef>
              <a:buFontTx/>
              <a:buNone/>
              <a:defRPr sz="2800" b="0" i="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400" b="0" i="0">
                <a:latin typeface="Ideal Sans Extra Light" pitchFamily="2" charset="0"/>
                <a:cs typeface="Ideal Sans Extra Light" pitchFamily="2" charset="0"/>
              </a:defRPr>
            </a:lvl2pPr>
            <a:lvl3pPr>
              <a:defRPr sz="1400" b="0" i="0">
                <a:latin typeface="Ideal Sans Extra Light" pitchFamily="2" charset="0"/>
                <a:cs typeface="Ideal Sans Extra Light" pitchFamily="2" charset="0"/>
              </a:defRPr>
            </a:lvl3pPr>
            <a:lvl4pPr>
              <a:defRPr sz="1400"/>
            </a:lvl4pPr>
            <a:lvl5pPr>
              <a:defRPr sz="1400"/>
            </a:lvl5pPr>
            <a:lvl6pPr>
              <a:defRPr sz="1400"/>
            </a:lvl6pPr>
            <a:lvl7pPr>
              <a:defRPr sz="1400"/>
            </a:lvl7pPr>
            <a:lvl8pPr>
              <a:defRPr sz="1400"/>
            </a:lvl8pPr>
            <a:lvl9pPr>
              <a:defRPr sz="1400"/>
            </a:lvl9pPr>
          </a:lstStyle>
          <a:p>
            <a:pPr lvl="0"/>
            <a:endParaRPr lang="en-GB" dirty="0"/>
          </a:p>
        </p:txBody>
      </p:sp>
      <p:sp>
        <p:nvSpPr>
          <p:cNvPr id="10" name="Espace réservé du texte 15">
            <a:extLst>
              <a:ext uri="{FF2B5EF4-FFF2-40B4-BE49-F238E27FC236}">
                <a16:creationId xmlns:a16="http://schemas.microsoft.com/office/drawing/2014/main" id="{24274E6D-0F57-4329-BCFF-5E739BB9E8D8}"/>
              </a:ext>
            </a:extLst>
          </p:cNvPr>
          <p:cNvSpPr>
            <a:spLocks noGrp="1"/>
          </p:cNvSpPr>
          <p:nvPr>
            <p:ph type="body" sz="quarter" idx="10" hasCustomPrompt="1"/>
          </p:nvPr>
        </p:nvSpPr>
        <p:spPr>
          <a:xfrm>
            <a:off x="9180073" y="4364579"/>
            <a:ext cx="1792725" cy="215252"/>
          </a:xfrm>
          <a:prstGeom prst="rect">
            <a:avLst/>
          </a:prstGeom>
        </p:spPr>
        <p:txBody>
          <a:bodyPr wrap="square">
            <a:spAutoFit/>
          </a:bodyPr>
          <a:lstStyle>
            <a:lvl1pPr algn="l">
              <a:lnSpc>
                <a:spcPts val="960"/>
              </a:lnSpc>
              <a:spcBef>
                <a:spcPts val="200"/>
              </a:spcBef>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a:t>
            </a:r>
            <a:endParaRPr lang="en-GB" dirty="0"/>
          </a:p>
        </p:txBody>
      </p:sp>
      <p:sp>
        <p:nvSpPr>
          <p:cNvPr id="11" name="Espace réservé du texte 8">
            <a:extLst>
              <a:ext uri="{FF2B5EF4-FFF2-40B4-BE49-F238E27FC236}">
                <a16:creationId xmlns:a16="http://schemas.microsoft.com/office/drawing/2014/main" id="{290355BA-E2AB-4425-AC1A-933234DF8156}"/>
              </a:ext>
            </a:extLst>
          </p:cNvPr>
          <p:cNvSpPr>
            <a:spLocks noGrp="1"/>
          </p:cNvSpPr>
          <p:nvPr>
            <p:ph type="body" sz="quarter" idx="14"/>
          </p:nvPr>
        </p:nvSpPr>
        <p:spPr>
          <a:xfrm>
            <a:off x="838200" y="2532298"/>
            <a:ext cx="7732724" cy="3615838"/>
          </a:xfrm>
          <a:prstGeom prst="rect">
            <a:avLst/>
          </a:prstGeom>
        </p:spPr>
        <p:txBody>
          <a:bodyPr>
            <a:normAutofit/>
          </a:bodyPr>
          <a:lstStyle>
            <a:lvl1pPr marL="177800" indent="-1778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266700" indent="-142875" algn="l" defTabSz="914400" rtl="0" eaLnBrk="1" latinLnBrk="0" hangingPunct="1">
              <a:lnSpc>
                <a:spcPct val="90000"/>
              </a:lnSpc>
              <a:spcBef>
                <a:spcPts val="0"/>
              </a:spcBef>
              <a:buFont typeface="Arial" panose="020B0604020202020204" pitchFamily="34" charset="0"/>
              <a:buChar char="•"/>
              <a:defRPr lang="en-US" sz="24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360000" indent="-180000" algn="l" defTabSz="914400" rtl="0" eaLnBrk="1" latinLnBrk="0" hangingPunct="1">
              <a:lnSpc>
                <a:spcPct val="90000"/>
              </a:lnSpc>
              <a:buFont typeface="Arial" panose="020B0604020202020204" pitchFamily="34" charset="0"/>
              <a:buChar char="•"/>
              <a:defRPr lang="en-US" sz="20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444500" indent="-142875" algn="l" defTabSz="914400" rtl="0" eaLnBrk="1" latinLnBrk="0" hangingPunct="1">
              <a:lnSpc>
                <a:spcPct val="90000"/>
              </a:lnSpc>
              <a:buFont typeface="Arial" panose="020B0604020202020204" pitchFamily="34" charset="0"/>
              <a:buChar char="•"/>
              <a:defRPr lang="en-US" sz="180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533400" indent="-185738" algn="l" defTabSz="914400" rtl="0" eaLnBrk="1" latinLnBrk="0" hangingPunct="1">
              <a:lnSpc>
                <a:spcPct val="90000"/>
              </a:lnSpc>
              <a:buFont typeface="Arial" panose="020B0604020202020204" pitchFamily="34" charset="0"/>
              <a:buChar char="•"/>
              <a:defRPr lang="en-GB" sz="1800" kern="1200" dirty="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160000">
              <a:lnSpc>
                <a:spcPts val="1600"/>
              </a:lnSpc>
              <a:defRPr sz="1400" b="0" i="0">
                <a:latin typeface="Ideal Sans Extra Light" pitchFamily="2" charset="0"/>
                <a:cs typeface="Ideal Sans Extra Light" pitchFamily="2" charset="0"/>
              </a:defRPr>
            </a:lvl6pPr>
            <a:lvl7pPr>
              <a:lnSpc>
                <a:spcPts val="1600"/>
              </a:lnSpc>
              <a:defRPr sz="1400" b="0" i="0">
                <a:latin typeface="Ideal Sans Extra Light" pitchFamily="2" charset="0"/>
                <a:cs typeface="Ideal Sans Extra Light" pitchFamily="2" charset="0"/>
              </a:defRPr>
            </a:lvl7pPr>
            <a:lvl8pPr>
              <a:lnSpc>
                <a:spcPts val="1600"/>
              </a:lnSpc>
              <a:defRPr sz="1400" b="0" i="0">
                <a:latin typeface="Ideal Sans Extra Light" pitchFamily="2" charset="0"/>
                <a:cs typeface="Ideal Sans Extra Light" pitchFamily="2" charset="0"/>
              </a:defRPr>
            </a:lvl8pPr>
            <a:lvl9pPr>
              <a:lnSpc>
                <a:spcPts val="1600"/>
              </a:lnSpc>
              <a:defRPr sz="1400" b="0" i="0">
                <a:latin typeface="Ideal Sans Extra Light" pitchFamily="2" charset="0"/>
                <a:cs typeface="Ideal Sans Extra Light" pitchFamily="2" charset="0"/>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itle 1">
            <a:extLst>
              <a:ext uri="{FF2B5EF4-FFF2-40B4-BE49-F238E27FC236}">
                <a16:creationId xmlns:a16="http://schemas.microsoft.com/office/drawing/2014/main" id="{3E34FBFD-3473-474B-AE59-FC535AA16BF0}"/>
              </a:ext>
            </a:extLst>
          </p:cNvPr>
          <p:cNvSpPr>
            <a:spLocks noGrp="1"/>
          </p:cNvSpPr>
          <p:nvPr>
            <p:ph type="title"/>
          </p:nvPr>
        </p:nvSpPr>
        <p:spPr>
          <a:xfrm>
            <a:off x="838200" y="980861"/>
            <a:ext cx="10515600" cy="998539"/>
          </a:xfrm>
        </p:spPr>
        <p:txBody>
          <a:bodyPr/>
          <a:lstStyle/>
          <a:p>
            <a:r>
              <a:rPr lang="en-GB"/>
              <a:t>Click to edit Master title style</a:t>
            </a:r>
            <a:endParaRPr lang="en-GB" dirty="0"/>
          </a:p>
        </p:txBody>
      </p:sp>
      <p:sp>
        <p:nvSpPr>
          <p:cNvPr id="14" name="Espace réservé du texte 15">
            <a:extLst>
              <a:ext uri="{FF2B5EF4-FFF2-40B4-BE49-F238E27FC236}">
                <a16:creationId xmlns:a16="http://schemas.microsoft.com/office/drawing/2014/main" id="{364C4334-DA51-4CE7-8590-FB64884680BD}"/>
              </a:ext>
            </a:extLst>
          </p:cNvPr>
          <p:cNvSpPr>
            <a:spLocks noGrp="1"/>
          </p:cNvSpPr>
          <p:nvPr>
            <p:ph type="body" sz="quarter" idx="15"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42028946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5C2927-5CE3-4516-8A4C-8059F06B9974}"/>
              </a:ext>
            </a:extLst>
          </p:cNvPr>
          <p:cNvSpPr/>
          <p:nvPr userDrawn="1"/>
        </p:nvSpPr>
        <p:spPr>
          <a:xfrm>
            <a:off x="731838" y="728663"/>
            <a:ext cx="10719697"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1019EC8E-C3B7-4151-8CA6-F04B7002367C}"/>
              </a:ext>
            </a:extLst>
          </p:cNvPr>
          <p:cNvSpPr>
            <a:spLocks noGrp="1"/>
          </p:cNvSpPr>
          <p:nvPr>
            <p:ph idx="1"/>
          </p:nvPr>
        </p:nvSpPr>
        <p:spPr>
          <a:xfrm>
            <a:off x="838201" y="1989138"/>
            <a:ext cx="6656732" cy="4140199"/>
          </a:xfrm>
          <a:prstGeom prst="rect">
            <a:avLst/>
          </a:prstGeom>
          <a:ln>
            <a:no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1A335D0-7DE0-49C6-A54C-9C1131E02B10}"/>
              </a:ext>
            </a:extLst>
          </p:cNvPr>
          <p:cNvSpPr>
            <a:spLocks noGrp="1"/>
          </p:cNvSpPr>
          <p:nvPr>
            <p:ph type="ftr" sz="quarter" idx="11"/>
          </p:nvPr>
        </p:nvSpPr>
        <p:spPr/>
        <p:txBody>
          <a:bodyPr/>
          <a:lstStyle>
            <a:lvl1pPr>
              <a:defRPr b="1">
                <a:solidFill>
                  <a:schemeClr val="bg1">
                    <a:lumMod val="95000"/>
                  </a:schemeClr>
                </a:solidFill>
              </a:defRPr>
            </a:lvl1pPr>
          </a:lstStyle>
          <a:p>
            <a:endParaRPr lang="en-GB" dirty="0"/>
          </a:p>
        </p:txBody>
      </p:sp>
      <p:sp>
        <p:nvSpPr>
          <p:cNvPr id="6" name="Slide Number Placeholder 5">
            <a:extLst>
              <a:ext uri="{FF2B5EF4-FFF2-40B4-BE49-F238E27FC236}">
                <a16:creationId xmlns:a16="http://schemas.microsoft.com/office/drawing/2014/main" id="{2302AA7B-4BDF-429D-B1B3-FACA1CB10F61}"/>
              </a:ext>
            </a:extLst>
          </p:cNvPr>
          <p:cNvSpPr>
            <a:spLocks noGrp="1"/>
          </p:cNvSpPr>
          <p:nvPr>
            <p:ph type="sldNum" sz="quarter" idx="12"/>
          </p:nvPr>
        </p:nvSpPr>
        <p:spPr/>
        <p:txBody>
          <a:bodyPr/>
          <a:lstStyle>
            <a:lvl1pPr>
              <a:defRPr>
                <a:solidFill>
                  <a:schemeClr val="bg1">
                    <a:lumMod val="95000"/>
                  </a:schemeClr>
                </a:solidFill>
              </a:defRPr>
            </a:lvl1pPr>
          </a:lstStyle>
          <a:p>
            <a:fld id="{6486C365-2F9C-4F73-B5E5-7A34C7F5CB0A}" type="slidenum">
              <a:rPr lang="en-GB" smtClean="0"/>
              <a:pPr/>
              <a:t>‹#›</a:t>
            </a:fld>
            <a:endParaRPr lang="en-GB" dirty="0"/>
          </a:p>
        </p:txBody>
      </p:sp>
      <p:sp>
        <p:nvSpPr>
          <p:cNvPr id="8" name="Content Placeholder 2">
            <a:extLst>
              <a:ext uri="{FF2B5EF4-FFF2-40B4-BE49-F238E27FC236}">
                <a16:creationId xmlns:a16="http://schemas.microsoft.com/office/drawing/2014/main" id="{0D2E21D4-2B57-4A7A-917B-A20194467C49}"/>
              </a:ext>
            </a:extLst>
          </p:cNvPr>
          <p:cNvSpPr>
            <a:spLocks noGrp="1"/>
          </p:cNvSpPr>
          <p:nvPr>
            <p:ph idx="13"/>
          </p:nvPr>
        </p:nvSpPr>
        <p:spPr>
          <a:xfrm>
            <a:off x="7583487" y="1989138"/>
            <a:ext cx="2265363" cy="2011362"/>
          </a:xfrm>
          <a:prstGeom prst="rect">
            <a:avLst/>
          </a:prstGeom>
          <a:ln>
            <a:noFill/>
          </a:ln>
        </p:spPr>
        <p:txBody>
          <a:bodyPr/>
          <a:lstStyle>
            <a:lvl1pPr marL="0" indent="0">
              <a:buNone/>
              <a:defRPr/>
            </a:lvl1pPr>
          </a:lstStyle>
          <a:p>
            <a:pPr lvl="0"/>
            <a:endParaRPr lang="en-GB" dirty="0"/>
          </a:p>
        </p:txBody>
      </p:sp>
      <p:sp>
        <p:nvSpPr>
          <p:cNvPr id="9" name="Content Placeholder 2">
            <a:extLst>
              <a:ext uri="{FF2B5EF4-FFF2-40B4-BE49-F238E27FC236}">
                <a16:creationId xmlns:a16="http://schemas.microsoft.com/office/drawing/2014/main" id="{1E8D8A2E-AEF6-485E-B6C6-83A82F82D52C}"/>
              </a:ext>
            </a:extLst>
          </p:cNvPr>
          <p:cNvSpPr>
            <a:spLocks noGrp="1"/>
          </p:cNvSpPr>
          <p:nvPr>
            <p:ph idx="14"/>
          </p:nvPr>
        </p:nvSpPr>
        <p:spPr>
          <a:xfrm>
            <a:off x="7592667" y="4035475"/>
            <a:ext cx="2265363" cy="2093863"/>
          </a:xfrm>
          <a:prstGeom prst="rect">
            <a:avLst/>
          </a:prstGeom>
          <a:ln>
            <a:noFill/>
          </a:ln>
        </p:spPr>
        <p:txBody>
          <a:bodyPr/>
          <a:lstStyle>
            <a:lvl1pPr marL="0" indent="0">
              <a:buNone/>
              <a:defRPr/>
            </a:lvl1pPr>
          </a:lstStyle>
          <a:p>
            <a:pPr lvl="0"/>
            <a:endParaRPr lang="en-GB" dirty="0"/>
          </a:p>
        </p:txBody>
      </p:sp>
      <p:sp>
        <p:nvSpPr>
          <p:cNvPr id="13" name="Espace réservé du texte 11">
            <a:extLst>
              <a:ext uri="{FF2B5EF4-FFF2-40B4-BE49-F238E27FC236}">
                <a16:creationId xmlns:a16="http://schemas.microsoft.com/office/drawing/2014/main" id="{F93879C8-18CB-41A4-B94F-AEBB3A85CCE9}"/>
              </a:ext>
            </a:extLst>
          </p:cNvPr>
          <p:cNvSpPr>
            <a:spLocks noGrp="1"/>
          </p:cNvSpPr>
          <p:nvPr>
            <p:ph type="body" sz="quarter" idx="15" hasCustomPrompt="1"/>
          </p:nvPr>
        </p:nvSpPr>
        <p:spPr>
          <a:xfrm>
            <a:off x="9910924" y="4035475"/>
            <a:ext cx="1487834" cy="864596"/>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4" name="Espace réservé du texte 11">
            <a:extLst>
              <a:ext uri="{FF2B5EF4-FFF2-40B4-BE49-F238E27FC236}">
                <a16:creationId xmlns:a16="http://schemas.microsoft.com/office/drawing/2014/main" id="{8DCD299F-9ECA-4379-8257-ECA39CC5E61B}"/>
              </a:ext>
            </a:extLst>
          </p:cNvPr>
          <p:cNvSpPr>
            <a:spLocks noGrp="1"/>
          </p:cNvSpPr>
          <p:nvPr>
            <p:ph type="body" sz="quarter" idx="16" hasCustomPrompt="1"/>
          </p:nvPr>
        </p:nvSpPr>
        <p:spPr>
          <a:xfrm>
            <a:off x="9937405" y="1989137"/>
            <a:ext cx="1487834" cy="864595"/>
          </a:xfrm>
        </p:spPr>
        <p:txBody>
          <a:bodyPr/>
          <a:lstStyle>
            <a:lvl1pPr marL="0" indent="0">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Cliquez pour modifier les styles du texte du masque
</a:t>
            </a:r>
            <a:endParaRPr lang="en-GB" dirty="0"/>
          </a:p>
        </p:txBody>
      </p:sp>
      <p:sp>
        <p:nvSpPr>
          <p:cNvPr id="10" name="Espace réservé du texte 15">
            <a:extLst>
              <a:ext uri="{FF2B5EF4-FFF2-40B4-BE49-F238E27FC236}">
                <a16:creationId xmlns:a16="http://schemas.microsoft.com/office/drawing/2014/main" id="{ECD43F85-FC5B-4420-8148-C7752C407D6D}"/>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0843527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8DCF-83F6-4683-BDC8-544B591FFC9F}"/>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ECFB08FB-3B19-4190-8AE7-52CCF59581C4}"/>
              </a:ext>
            </a:extLst>
          </p:cNvPr>
          <p:cNvSpPr>
            <a:spLocks noGrp="1"/>
          </p:cNvSpPr>
          <p:nvPr>
            <p:ph sz="half" idx="1"/>
          </p:nvPr>
        </p:nvSpPr>
        <p:spPr>
          <a:xfrm>
            <a:off x="838200" y="1979400"/>
            <a:ext cx="5181600" cy="412232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E9336BB7-AF6F-476F-A607-565F9C96C29A}"/>
              </a:ext>
            </a:extLst>
          </p:cNvPr>
          <p:cNvSpPr>
            <a:spLocks noGrp="1"/>
          </p:cNvSpPr>
          <p:nvPr>
            <p:ph sz="half" idx="2"/>
          </p:nvPr>
        </p:nvSpPr>
        <p:spPr>
          <a:xfrm>
            <a:off x="6172200" y="1989137"/>
            <a:ext cx="5181600" cy="411259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a:extLst>
              <a:ext uri="{FF2B5EF4-FFF2-40B4-BE49-F238E27FC236}">
                <a16:creationId xmlns:a16="http://schemas.microsoft.com/office/drawing/2014/main" id="{4F0E8DA0-A6F3-4451-8048-02F5B6A1C23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9504A5F-FE25-4FD6-95CB-0EB4C8EB0EA4}"/>
              </a:ext>
            </a:extLst>
          </p:cNvPr>
          <p:cNvSpPr>
            <a:spLocks noGrp="1"/>
          </p:cNvSpPr>
          <p:nvPr>
            <p:ph type="sldNum" sz="quarter" idx="12"/>
          </p:nvPr>
        </p:nvSpPr>
        <p:spPr/>
        <p:txBody>
          <a:bodyPr/>
          <a:lstStyle/>
          <a:p>
            <a:fld id="{6486C365-2F9C-4F73-B5E5-7A34C7F5CB0A}" type="slidenum">
              <a:rPr lang="en-GB" smtClean="0"/>
              <a:t>‹#›</a:t>
            </a:fld>
            <a:endParaRPr lang="en-GB" dirty="0"/>
          </a:p>
        </p:txBody>
      </p:sp>
      <p:sp>
        <p:nvSpPr>
          <p:cNvPr id="8" name="Espace réservé du texte 15">
            <a:extLst>
              <a:ext uri="{FF2B5EF4-FFF2-40B4-BE49-F238E27FC236}">
                <a16:creationId xmlns:a16="http://schemas.microsoft.com/office/drawing/2014/main" id="{C4FCE7D0-D149-4980-90B9-E28BAE380A7E}"/>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9602816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955F-2F31-4FD2-ACA2-5607751DC6D2}"/>
              </a:ext>
            </a:extLst>
          </p:cNvPr>
          <p:cNvSpPr>
            <a:spLocks noGrp="1"/>
          </p:cNvSpPr>
          <p:nvPr>
            <p:ph type="title"/>
          </p:nvPr>
        </p:nvSpPr>
        <p:spPr>
          <a:xfrm>
            <a:off x="839788" y="957093"/>
            <a:ext cx="10515600" cy="998538"/>
          </a:xfrm>
        </p:spPr>
        <p:txBody>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6EB9449-37EC-4053-A4D9-BE36E7B2048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4" name="Content Placeholder 3">
            <a:extLst>
              <a:ext uri="{FF2B5EF4-FFF2-40B4-BE49-F238E27FC236}">
                <a16:creationId xmlns:a16="http://schemas.microsoft.com/office/drawing/2014/main" id="{D8D17CB9-DFFA-49DC-BA1B-C9A0DB6DF6F7}"/>
              </a:ext>
            </a:extLst>
          </p:cNvPr>
          <p:cNvSpPr>
            <a:spLocks noGrp="1"/>
          </p:cNvSpPr>
          <p:nvPr>
            <p:ph sz="half" idx="2"/>
          </p:nvPr>
        </p:nvSpPr>
        <p:spPr>
          <a:xfrm>
            <a:off x="839788" y="2505075"/>
            <a:ext cx="5157787" cy="359665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A9107357-7482-49E9-86D4-53BF8CF591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dirty="0"/>
          </a:p>
        </p:txBody>
      </p:sp>
      <p:sp>
        <p:nvSpPr>
          <p:cNvPr id="6" name="Content Placeholder 5">
            <a:extLst>
              <a:ext uri="{FF2B5EF4-FFF2-40B4-BE49-F238E27FC236}">
                <a16:creationId xmlns:a16="http://schemas.microsoft.com/office/drawing/2014/main" id="{EE547AD6-FC93-4E11-9492-A7D79EFA6996}"/>
              </a:ext>
            </a:extLst>
          </p:cNvPr>
          <p:cNvSpPr>
            <a:spLocks noGrp="1"/>
          </p:cNvSpPr>
          <p:nvPr>
            <p:ph sz="quarter" idx="4"/>
          </p:nvPr>
        </p:nvSpPr>
        <p:spPr>
          <a:xfrm>
            <a:off x="6172200" y="2505075"/>
            <a:ext cx="5183188" cy="359665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Footer Placeholder 7">
            <a:extLst>
              <a:ext uri="{FF2B5EF4-FFF2-40B4-BE49-F238E27FC236}">
                <a16:creationId xmlns:a16="http://schemas.microsoft.com/office/drawing/2014/main" id="{00870AFD-D769-4C12-B1B5-A8E81237D24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EFAA551-ECFD-4021-AC0A-FE9809E0B5BF}"/>
              </a:ext>
            </a:extLst>
          </p:cNvPr>
          <p:cNvSpPr>
            <a:spLocks noGrp="1"/>
          </p:cNvSpPr>
          <p:nvPr>
            <p:ph type="sldNum" sz="quarter" idx="12"/>
          </p:nvPr>
        </p:nvSpPr>
        <p:spPr/>
        <p:txBody>
          <a:bodyPr/>
          <a:lstStyle/>
          <a:p>
            <a:fld id="{6486C365-2F9C-4F73-B5E5-7A34C7F5CB0A}" type="slidenum">
              <a:rPr lang="en-GB" smtClean="0"/>
              <a:t>‹#›</a:t>
            </a:fld>
            <a:endParaRPr lang="en-GB" dirty="0"/>
          </a:p>
        </p:txBody>
      </p:sp>
      <p:sp>
        <p:nvSpPr>
          <p:cNvPr id="10" name="Espace réservé du texte 15">
            <a:extLst>
              <a:ext uri="{FF2B5EF4-FFF2-40B4-BE49-F238E27FC236}">
                <a16:creationId xmlns:a16="http://schemas.microsoft.com/office/drawing/2014/main" id="{BFDC38A6-23CE-46AF-91F6-D8DE0EA369E3}"/>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28002311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770A-5C27-498A-BB13-10FB0A6B3D1E}"/>
              </a:ext>
            </a:extLst>
          </p:cNvPr>
          <p:cNvSpPr>
            <a:spLocks noGrp="1"/>
          </p:cNvSpPr>
          <p:nvPr>
            <p:ph type="title"/>
          </p:nvPr>
        </p:nvSpPr>
        <p:spPr/>
        <p:txBody>
          <a:bodyPr/>
          <a:lstStyle/>
          <a:p>
            <a:r>
              <a:rPr lang="en-GB"/>
              <a:t>Click to edit Master title style</a:t>
            </a:r>
            <a:endParaRPr lang="en-GB" dirty="0"/>
          </a:p>
        </p:txBody>
      </p:sp>
      <p:sp>
        <p:nvSpPr>
          <p:cNvPr id="4" name="Footer Placeholder 3">
            <a:extLst>
              <a:ext uri="{FF2B5EF4-FFF2-40B4-BE49-F238E27FC236}">
                <a16:creationId xmlns:a16="http://schemas.microsoft.com/office/drawing/2014/main" id="{6C271BDA-61DE-4C38-9B8F-C8EA03C8138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6287CD4-B262-423E-B613-E5A5431AD46F}"/>
              </a:ext>
            </a:extLst>
          </p:cNvPr>
          <p:cNvSpPr>
            <a:spLocks noGrp="1"/>
          </p:cNvSpPr>
          <p:nvPr>
            <p:ph type="sldNum" sz="quarter" idx="12"/>
          </p:nvPr>
        </p:nvSpPr>
        <p:spPr/>
        <p:txBody>
          <a:bodyPr/>
          <a:lstStyle/>
          <a:p>
            <a:fld id="{6486C365-2F9C-4F73-B5E5-7A34C7F5CB0A}" type="slidenum">
              <a:rPr lang="en-GB" smtClean="0"/>
              <a:t>‹#›</a:t>
            </a:fld>
            <a:endParaRPr lang="en-GB" dirty="0"/>
          </a:p>
        </p:txBody>
      </p:sp>
      <p:sp>
        <p:nvSpPr>
          <p:cNvPr id="6" name="Espace réservé du texte 15">
            <a:extLst>
              <a:ext uri="{FF2B5EF4-FFF2-40B4-BE49-F238E27FC236}">
                <a16:creationId xmlns:a16="http://schemas.microsoft.com/office/drawing/2014/main" id="{D372F66E-2618-4801-AB44-9B6025BAB35A}"/>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30942808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5"/>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27D3FF1-E74D-4CB0-854B-D9421DD8AF7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A5556B7-176B-4452-8CCF-7BA907188528}"/>
              </a:ext>
            </a:extLst>
          </p:cNvPr>
          <p:cNvSpPr>
            <a:spLocks noGrp="1"/>
          </p:cNvSpPr>
          <p:nvPr>
            <p:ph type="sldNum" sz="quarter" idx="12"/>
          </p:nvPr>
        </p:nvSpPr>
        <p:spPr/>
        <p:txBody>
          <a:bodyPr/>
          <a:lstStyle/>
          <a:p>
            <a:fld id="{6486C365-2F9C-4F73-B5E5-7A34C7F5CB0A}" type="slidenum">
              <a:rPr lang="en-GB" smtClean="0"/>
              <a:t>‹#›</a:t>
            </a:fld>
            <a:endParaRPr lang="en-GB" dirty="0"/>
          </a:p>
        </p:txBody>
      </p:sp>
      <p:sp>
        <p:nvSpPr>
          <p:cNvPr id="5" name="Espace réservé du texte 15">
            <a:extLst>
              <a:ext uri="{FF2B5EF4-FFF2-40B4-BE49-F238E27FC236}">
                <a16:creationId xmlns:a16="http://schemas.microsoft.com/office/drawing/2014/main" id="{ADB169B4-647B-4AE9-89D2-F3214E3427E3}"/>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8199187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5523-8047-4907-AB09-7AD8FD24A8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764B8C9F-9061-46C2-95E3-F4A87570194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61E6E63E-677A-44D6-80A0-9051F53800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dirty="0"/>
          </a:p>
        </p:txBody>
      </p:sp>
      <p:sp>
        <p:nvSpPr>
          <p:cNvPr id="6" name="Footer Placeholder 5">
            <a:extLst>
              <a:ext uri="{FF2B5EF4-FFF2-40B4-BE49-F238E27FC236}">
                <a16:creationId xmlns:a16="http://schemas.microsoft.com/office/drawing/2014/main" id="{F207E696-F7E3-400D-B24A-1B8B2EBBBB1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BDC7363-82A0-4A5F-BA94-43A2DA8046ED}"/>
              </a:ext>
            </a:extLst>
          </p:cNvPr>
          <p:cNvSpPr>
            <a:spLocks noGrp="1"/>
          </p:cNvSpPr>
          <p:nvPr>
            <p:ph type="sldNum" sz="quarter" idx="12"/>
          </p:nvPr>
        </p:nvSpPr>
        <p:spPr/>
        <p:txBody>
          <a:bodyPr/>
          <a:lstStyle/>
          <a:p>
            <a:fld id="{6486C365-2F9C-4F73-B5E5-7A34C7F5CB0A}" type="slidenum">
              <a:rPr lang="en-GB" smtClean="0"/>
              <a:t>‹#›</a:t>
            </a:fld>
            <a:endParaRPr lang="en-GB" dirty="0"/>
          </a:p>
        </p:txBody>
      </p:sp>
      <p:sp>
        <p:nvSpPr>
          <p:cNvPr id="8" name="Espace réservé du texte 15">
            <a:extLst>
              <a:ext uri="{FF2B5EF4-FFF2-40B4-BE49-F238E27FC236}">
                <a16:creationId xmlns:a16="http://schemas.microsoft.com/office/drawing/2014/main" id="{5C5D8F73-A9CA-4299-B8EC-A8EDBE288B4A}"/>
              </a:ext>
            </a:extLst>
          </p:cNvPr>
          <p:cNvSpPr>
            <a:spLocks noGrp="1"/>
          </p:cNvSpPr>
          <p:nvPr>
            <p:ph type="body" sz="quarter" idx="10" hasCustomPrompt="1"/>
          </p:nvPr>
        </p:nvSpPr>
        <p:spPr>
          <a:xfrm>
            <a:off x="838200" y="756273"/>
            <a:ext cx="1792725" cy="215252"/>
          </a:xfrm>
          <a:prstGeom prst="rect">
            <a:avLst/>
          </a:prstGeom>
        </p:spPr>
        <p:txBody>
          <a:bodyPr wrap="square">
            <a:spAutoFit/>
          </a:bodyPr>
          <a:lstStyle>
            <a:lvl1pPr marL="0" indent="0" algn="l">
              <a:lnSpc>
                <a:spcPts val="960"/>
              </a:lnSpc>
              <a:spcBef>
                <a:spcPts val="200"/>
              </a:spcBef>
              <a:buNone/>
              <a:defRPr sz="800">
                <a:solidFill>
                  <a:schemeClr val="tx1"/>
                </a:solidFill>
              </a:defRPr>
            </a:lvl1pPr>
            <a:lvl2pPr>
              <a:defRPr sz="800" b="0" i="0">
                <a:latin typeface="Ideal Sans Extra Light" pitchFamily="2" charset="0"/>
                <a:cs typeface="Ideal Sans Extra Light" pitchFamily="2" charset="0"/>
              </a:defRPr>
            </a:lvl2pPr>
            <a:lvl3pPr>
              <a:defRPr sz="800" b="0" i="0">
                <a:latin typeface="Ideal Sans Extra Light" pitchFamily="2" charset="0"/>
                <a:cs typeface="Ideal Sans Extra Light" pitchFamily="2" charset="0"/>
              </a:defRPr>
            </a:lvl3pPr>
            <a:lvl4pPr>
              <a:defRPr sz="800" b="0" i="0">
                <a:latin typeface="Ideal Sans Extra Light" pitchFamily="2" charset="0"/>
                <a:cs typeface="Ideal Sans Extra Light" pitchFamily="2" charset="0"/>
              </a:defRPr>
            </a:lvl4pPr>
            <a:lvl5pPr>
              <a:defRPr sz="800" b="0" i="0">
                <a:latin typeface="Ideal Sans Extra Light" pitchFamily="2" charset="0"/>
                <a:cs typeface="Ideal Sans Extra Light" pitchFamily="2" charset="0"/>
              </a:defRPr>
            </a:lvl5pPr>
            <a:lvl6pPr>
              <a:defRPr sz="800" b="0" i="0">
                <a:latin typeface="Ideal Sans Extra Light" pitchFamily="2" charset="0"/>
                <a:cs typeface="Ideal Sans Extra Light" pitchFamily="2" charset="0"/>
              </a:defRPr>
            </a:lvl6pPr>
            <a:lvl7pPr>
              <a:defRPr sz="800" b="0" i="0">
                <a:latin typeface="Ideal Sans Extra Light" pitchFamily="2" charset="0"/>
                <a:cs typeface="Ideal Sans Extra Light" pitchFamily="2" charset="0"/>
              </a:defRPr>
            </a:lvl7pPr>
            <a:lvl8pPr>
              <a:defRPr sz="800" b="0" i="0">
                <a:latin typeface="Ideal Sans Extra Light" pitchFamily="2" charset="0"/>
                <a:cs typeface="Ideal Sans Extra Light" pitchFamily="2" charset="0"/>
              </a:defRPr>
            </a:lvl8pPr>
            <a:lvl9pPr>
              <a:defRPr sz="800" b="0" i="0">
                <a:latin typeface="Ideal Sans Extra Light" pitchFamily="2" charset="0"/>
                <a:cs typeface="Ideal Sans Extra Light" pitchFamily="2" charset="0"/>
              </a:defRPr>
            </a:lvl9pPr>
          </a:lstStyle>
          <a:p>
            <a:pPr lvl="0"/>
            <a:r>
              <a:rPr lang="en-GB"/>
              <a:t>CHAPTER TITLE (IF DESIRED)</a:t>
            </a:r>
            <a:endParaRPr lang="en-GB" dirty="0"/>
          </a:p>
        </p:txBody>
      </p:sp>
    </p:spTree>
    <p:extLst>
      <p:ext uri="{BB962C8B-B14F-4D97-AF65-F5344CB8AC3E}">
        <p14:creationId xmlns:p14="http://schemas.microsoft.com/office/powerpoint/2010/main" val="415670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2.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2.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2.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2.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C6B7E2-9EA7-46DA-A91B-4CE48433401E}"/>
              </a:ext>
            </a:extLst>
          </p:cNvPr>
          <p:cNvSpPr/>
          <p:nvPr userDrawn="1"/>
        </p:nvSpPr>
        <p:spPr>
          <a:xfrm>
            <a:off x="740465" y="728663"/>
            <a:ext cx="10711069"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BAAF4BD6-3E94-444E-AF06-371FB5078353}"/>
              </a:ext>
            </a:extLst>
          </p:cNvPr>
          <p:cNvSpPr>
            <a:spLocks noGrp="1"/>
          </p:cNvSpPr>
          <p:nvPr>
            <p:ph type="title"/>
          </p:nvPr>
        </p:nvSpPr>
        <p:spPr>
          <a:xfrm>
            <a:off x="838200" y="964819"/>
            <a:ext cx="10515600" cy="998539"/>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5" name="Footer Placeholder 4">
            <a:extLst>
              <a:ext uri="{FF2B5EF4-FFF2-40B4-BE49-F238E27FC236}">
                <a16:creationId xmlns:a16="http://schemas.microsoft.com/office/drawing/2014/main" id="{B343CCB2-A8DE-4D7A-94B9-79E134FF8314}"/>
              </a:ext>
            </a:extLst>
          </p:cNvPr>
          <p:cNvSpPr>
            <a:spLocks noGrp="1"/>
          </p:cNvSpPr>
          <p:nvPr>
            <p:ph type="ftr" sz="quarter" idx="3"/>
          </p:nvPr>
        </p:nvSpPr>
        <p:spPr>
          <a:xfrm>
            <a:off x="664264" y="359337"/>
            <a:ext cx="4114800" cy="378851"/>
          </a:xfrm>
          <a:prstGeom prst="rect">
            <a:avLst/>
          </a:prstGeom>
        </p:spPr>
        <p:txBody>
          <a:bodyPr vert="horz" lIns="91440" tIns="45720" rIns="91440" bIns="45720" rtlCol="0" anchor="ctr"/>
          <a:lstStyle>
            <a:lvl1pPr algn="l">
              <a:defRPr sz="1200" b="1">
                <a:solidFill>
                  <a:srgbClr val="000091"/>
                </a:solidFill>
                <a:latin typeface="Source Sans Pro SemiBold" panose="020B0603030403020204" pitchFamily="34" charset="0"/>
                <a:ea typeface="Source Sans Pro SemiBold" panose="020B0603030403020204" pitchFamily="34" charset="0"/>
              </a:defRPr>
            </a:lvl1pPr>
          </a:lstStyle>
          <a:p>
            <a:endParaRPr lang="en-GB" dirty="0"/>
          </a:p>
        </p:txBody>
      </p:sp>
      <p:sp>
        <p:nvSpPr>
          <p:cNvPr id="11" name="Text Placeholder 2">
            <a:extLst>
              <a:ext uri="{FF2B5EF4-FFF2-40B4-BE49-F238E27FC236}">
                <a16:creationId xmlns:a16="http://schemas.microsoft.com/office/drawing/2014/main" id="{99072785-AE42-4858-AFDC-953B3853D432}"/>
              </a:ext>
            </a:extLst>
          </p:cNvPr>
          <p:cNvSpPr>
            <a:spLocks noGrp="1"/>
          </p:cNvSpPr>
          <p:nvPr>
            <p:ph type="body" idx="1"/>
          </p:nvPr>
        </p:nvSpPr>
        <p:spPr>
          <a:xfrm>
            <a:off x="838200" y="1963358"/>
            <a:ext cx="10515600" cy="416598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Slide Number Placeholder 5">
            <a:extLst>
              <a:ext uri="{FF2B5EF4-FFF2-40B4-BE49-F238E27FC236}">
                <a16:creationId xmlns:a16="http://schemas.microsoft.com/office/drawing/2014/main" id="{3C9DA123-402D-4037-98E4-4E751049CAC1}"/>
              </a:ext>
            </a:extLst>
          </p:cNvPr>
          <p:cNvSpPr>
            <a:spLocks noGrp="1"/>
          </p:cNvSpPr>
          <p:nvPr>
            <p:ph type="sldNum" sz="quarter" idx="4"/>
          </p:nvPr>
        </p:nvSpPr>
        <p:spPr>
          <a:xfrm>
            <a:off x="11625941" y="3246437"/>
            <a:ext cx="401217" cy="411163"/>
          </a:xfrm>
          <a:prstGeom prst="rect">
            <a:avLst/>
          </a:prstGeom>
        </p:spPr>
        <p:txBody>
          <a:bodyPr vert="horz" lIns="91440" tIns="45720" rIns="91440" bIns="45720" rtlCol="0" anchor="ctr"/>
          <a:lstStyle>
            <a:lvl1pPr algn="ctr">
              <a:defRPr sz="1200">
                <a:solidFill>
                  <a:srgbClr val="000091"/>
                </a:solidFill>
                <a:latin typeface="Source Sans Pro SemiBold" panose="020B0603030403020204" pitchFamily="34" charset="0"/>
                <a:ea typeface="Source Sans Pro SemiBold" panose="020B0603030403020204" pitchFamily="34" charset="0"/>
              </a:defRPr>
            </a:lvl1pPr>
          </a:lstStyle>
          <a:p>
            <a:fld id="{6486C365-2F9C-4F73-B5E5-7A34C7F5CB0A}" type="slidenum">
              <a:rPr lang="en-GB" smtClean="0"/>
              <a:pPr/>
              <a:t>‹#›</a:t>
            </a:fld>
            <a:endParaRPr lang="en-GB" dirty="0"/>
          </a:p>
        </p:txBody>
      </p:sp>
      <p:pic>
        <p:nvPicPr>
          <p:cNvPr id="14" name="Picture 13" descr="Logo&#10;&#10;Description automatically generated">
            <a:extLst>
              <a:ext uri="{FF2B5EF4-FFF2-40B4-BE49-F238E27FC236}">
                <a16:creationId xmlns:a16="http://schemas.microsoft.com/office/drawing/2014/main" id="{9B545AA5-0558-4A44-9A36-6C594D1B5577}"/>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248907" y="205824"/>
            <a:ext cx="1341444" cy="529334"/>
          </a:xfrm>
          <a:prstGeom prst="rect">
            <a:avLst/>
          </a:prstGeom>
        </p:spPr>
      </p:pic>
    </p:spTree>
    <p:extLst>
      <p:ext uri="{BB962C8B-B14F-4D97-AF65-F5344CB8AC3E}">
        <p14:creationId xmlns:p14="http://schemas.microsoft.com/office/powerpoint/2010/main" val="287713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75" r:id="rId4"/>
    <p:sldLayoutId id="2147483663" r:id="rId5"/>
    <p:sldLayoutId id="2147483676" r:id="rId6"/>
    <p:sldLayoutId id="2147483664" r:id="rId7"/>
    <p:sldLayoutId id="2147483673" r:id="rId8"/>
    <p:sldLayoutId id="2147483677" r:id="rId9"/>
    <p:sldLayoutId id="2147483665" r:id="rId10"/>
    <p:sldLayoutId id="2147483666" r:id="rId11"/>
    <p:sldLayoutId id="2147483667" r:id="rId12"/>
    <p:sldLayoutId id="2147483668" r:id="rId13"/>
    <p:sldLayoutId id="2147483669" r:id="rId14"/>
    <p:sldLayoutId id="2147483670" r:id="rId15"/>
    <p:sldLayoutId id="2147483770" r:id="rId16"/>
    <p:sldLayoutId id="2147483771" r:id="rId17"/>
    <p:sldLayoutId id="2147483772" r:id="rId18"/>
    <p:sldLayoutId id="2147483773" r:id="rId19"/>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18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180975" indent="180000" algn="l" defTabSz="914400" rtl="0" eaLnBrk="1" latinLnBrk="0" hangingPunct="1">
        <a:lnSpc>
          <a:spcPct val="90000"/>
        </a:lnSpc>
        <a:spcBef>
          <a:spcPts val="500"/>
        </a:spcBef>
        <a:buFont typeface="Arial" panose="020B0604020202020204" pitchFamily="34" charset="0"/>
        <a:buChar char="•"/>
        <a:tabLst>
          <a:tab pos="361950" algn="l"/>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447675" indent="180000" algn="l" defTabSz="914400" rtl="0" eaLnBrk="1" latinLnBrk="0" hangingPunct="1">
        <a:lnSpc>
          <a:spcPct val="90000"/>
        </a:lnSpc>
        <a:spcBef>
          <a:spcPts val="500"/>
        </a:spcBef>
        <a:buFont typeface="Arial" panose="020B0604020202020204" pitchFamily="34" charset="0"/>
        <a:buChar char="•"/>
        <a:tabLst>
          <a:tab pos="1076325" algn="l"/>
        </a:tabLst>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2865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96938" indent="180000" algn="l" defTabSz="914400" rtl="0" eaLnBrk="1" latinLnBrk="0" hangingPunct="1">
        <a:lnSpc>
          <a:spcPct val="90000"/>
        </a:lnSpc>
        <a:spcBef>
          <a:spcPts val="500"/>
        </a:spcBef>
        <a:buFont typeface="Arial" panose="020B0604020202020204" pitchFamily="34" charset="0"/>
        <a:buChar char="•"/>
        <a:tabLst>
          <a:tab pos="982663" algn="l"/>
        </a:tabLst>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26B43"/>
          </p15:clr>
        </p15:guide>
        <p15:guide id="2" pos="461">
          <p15:clr>
            <a:srgbClr val="F26B43"/>
          </p15:clr>
        </p15:guide>
        <p15:guide id="3" pos="7197" userDrawn="1">
          <p15:clr>
            <a:srgbClr val="F26B43"/>
          </p15:clr>
        </p15:guide>
        <p15:guide id="4" orient="horz" pos="3861">
          <p15:clr>
            <a:srgbClr val="F26B43"/>
          </p15:clr>
        </p15:guide>
        <p15:guide id="5" orient="horz" pos="391" userDrawn="1">
          <p15:clr>
            <a:srgbClr val="F26B43"/>
          </p15:clr>
        </p15:guide>
        <p15:guide id="6" orient="horz" pos="12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C6B7E2-9EA7-46DA-A91B-4CE48433401E}"/>
              </a:ext>
            </a:extLst>
          </p:cNvPr>
          <p:cNvSpPr/>
          <p:nvPr userDrawn="1"/>
        </p:nvSpPr>
        <p:spPr>
          <a:xfrm>
            <a:off x="740465" y="681038"/>
            <a:ext cx="10711069"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BAAF4BD6-3E94-444E-AF06-371FB5078353}"/>
              </a:ext>
            </a:extLst>
          </p:cNvPr>
          <p:cNvSpPr>
            <a:spLocks noGrp="1"/>
          </p:cNvSpPr>
          <p:nvPr>
            <p:ph type="title"/>
          </p:nvPr>
        </p:nvSpPr>
        <p:spPr>
          <a:xfrm>
            <a:off x="838200" y="980861"/>
            <a:ext cx="10515600" cy="998539"/>
          </a:xfrm>
          <a:prstGeom prst="rect">
            <a:avLst/>
          </a:prstGeom>
        </p:spPr>
        <p:txBody>
          <a:bodyPr vert="horz" lIns="91440" tIns="45720" rIns="91440" bIns="45720" rtlCol="0" anchor="ctr">
            <a:normAutofit/>
          </a:bodyPr>
          <a:lstStyle/>
          <a:p>
            <a:r>
              <a:rPr lang="en-GB" dirty="0"/>
              <a:t>Click to edit Master title style</a:t>
            </a:r>
          </a:p>
        </p:txBody>
      </p:sp>
      <p:sp>
        <p:nvSpPr>
          <p:cNvPr id="5" name="Footer Placeholder 4">
            <a:extLst>
              <a:ext uri="{FF2B5EF4-FFF2-40B4-BE49-F238E27FC236}">
                <a16:creationId xmlns:a16="http://schemas.microsoft.com/office/drawing/2014/main" id="{B343CCB2-A8DE-4D7A-94B9-79E134FF8314}"/>
              </a:ext>
            </a:extLst>
          </p:cNvPr>
          <p:cNvSpPr>
            <a:spLocks noGrp="1"/>
          </p:cNvSpPr>
          <p:nvPr>
            <p:ph type="ftr" sz="quarter" idx="3"/>
          </p:nvPr>
        </p:nvSpPr>
        <p:spPr>
          <a:xfrm>
            <a:off x="664264" y="359337"/>
            <a:ext cx="4114800" cy="378851"/>
          </a:xfrm>
          <a:prstGeom prst="rect">
            <a:avLst/>
          </a:prstGeom>
        </p:spPr>
        <p:txBody>
          <a:bodyPr vert="horz" lIns="91440" tIns="45720" rIns="91440" bIns="45720" rtlCol="0" anchor="ctr"/>
          <a:lstStyle>
            <a:lvl1pPr algn="l">
              <a:defRPr sz="1200" b="1">
                <a:solidFill>
                  <a:schemeClr val="bg1"/>
                </a:solidFill>
                <a:latin typeface="Source Sans Pro SemiBold" panose="020B0603030403020204" pitchFamily="34" charset="0"/>
                <a:ea typeface="Source Sans Pro SemiBold" panose="020B0603030403020204" pitchFamily="34" charset="0"/>
              </a:defRPr>
            </a:lvl1pPr>
          </a:lstStyle>
          <a:p>
            <a:endParaRPr lang="en-GB" dirty="0"/>
          </a:p>
        </p:txBody>
      </p:sp>
      <p:sp>
        <p:nvSpPr>
          <p:cNvPr id="11" name="Text Placeholder 2">
            <a:extLst>
              <a:ext uri="{FF2B5EF4-FFF2-40B4-BE49-F238E27FC236}">
                <a16:creationId xmlns:a16="http://schemas.microsoft.com/office/drawing/2014/main" id="{99072785-AE42-4858-AFDC-953B3853D432}"/>
              </a:ext>
            </a:extLst>
          </p:cNvPr>
          <p:cNvSpPr>
            <a:spLocks noGrp="1"/>
          </p:cNvSpPr>
          <p:nvPr>
            <p:ph type="body" idx="1"/>
          </p:nvPr>
        </p:nvSpPr>
        <p:spPr>
          <a:xfrm>
            <a:off x="838200" y="1989137"/>
            <a:ext cx="10515600" cy="403210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 name="Picture 7" descr="Logo&#10;&#10;Description automatically generated">
            <a:extLst>
              <a:ext uri="{FF2B5EF4-FFF2-40B4-BE49-F238E27FC236}">
                <a16:creationId xmlns:a16="http://schemas.microsoft.com/office/drawing/2014/main" id="{8D092E59-0AF6-41F0-AE26-45AB7F3625D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255127" y="207341"/>
            <a:ext cx="1335224" cy="526880"/>
          </a:xfrm>
          <a:prstGeom prst="rect">
            <a:avLst/>
          </a:prstGeom>
        </p:spPr>
      </p:pic>
      <p:sp>
        <p:nvSpPr>
          <p:cNvPr id="13" name="Slide Number Placeholder 5">
            <a:extLst>
              <a:ext uri="{FF2B5EF4-FFF2-40B4-BE49-F238E27FC236}">
                <a16:creationId xmlns:a16="http://schemas.microsoft.com/office/drawing/2014/main" id="{0ADACF44-9BB4-4283-9045-CF3BFA410165}"/>
              </a:ext>
            </a:extLst>
          </p:cNvPr>
          <p:cNvSpPr>
            <a:spLocks noGrp="1"/>
          </p:cNvSpPr>
          <p:nvPr>
            <p:ph type="sldNum" sz="quarter" idx="4"/>
          </p:nvPr>
        </p:nvSpPr>
        <p:spPr>
          <a:xfrm>
            <a:off x="11625941" y="3246437"/>
            <a:ext cx="401217" cy="411163"/>
          </a:xfrm>
          <a:prstGeom prst="rect">
            <a:avLst/>
          </a:prstGeom>
        </p:spPr>
        <p:txBody>
          <a:bodyPr vert="horz" lIns="91440" tIns="45720" rIns="91440" bIns="45720" rtlCol="0" anchor="ctr"/>
          <a:lstStyle>
            <a:lvl1pPr algn="ctr">
              <a:defRPr sz="1200">
                <a:solidFill>
                  <a:schemeClr val="bg1">
                    <a:lumMod val="95000"/>
                  </a:schemeClr>
                </a:solidFill>
                <a:latin typeface="Source Sans Pro SemiBold" panose="020B0603030403020204" pitchFamily="34" charset="0"/>
                <a:ea typeface="Source Sans Pro SemiBold" panose="020B0603030403020204" pitchFamily="34" charset="0"/>
              </a:defRPr>
            </a:lvl1pPr>
          </a:lstStyle>
          <a:p>
            <a:fld id="{6486C365-2F9C-4F73-B5E5-7A34C7F5CB0A}" type="slidenum">
              <a:rPr lang="en-GB" smtClean="0"/>
              <a:pPr/>
              <a:t>‹#›</a:t>
            </a:fld>
            <a:endParaRPr lang="en-GB" dirty="0"/>
          </a:p>
        </p:txBody>
      </p:sp>
    </p:spTree>
    <p:extLst>
      <p:ext uri="{BB962C8B-B14F-4D97-AF65-F5344CB8AC3E}">
        <p14:creationId xmlns:p14="http://schemas.microsoft.com/office/powerpoint/2010/main" val="373453185"/>
      </p:ext>
    </p:extLst>
  </p:cSld>
  <p:clrMap bg1="lt1" tx1="dk1" bg2="lt2" tx2="dk2" accent1="accent1" accent2="accent2" accent3="accent3" accent4="accent4" accent5="accent5" accent6="accent6" hlink="hlink" folHlink="folHlink"/>
  <p:sldLayoutIdLst>
    <p:sldLayoutId id="2147483688" r:id="rId1"/>
    <p:sldLayoutId id="2147483681" r:id="rId2"/>
    <p:sldLayoutId id="2147483682" r:id="rId3"/>
    <p:sldLayoutId id="2147483683" r:id="rId4"/>
    <p:sldLayoutId id="2147483684" r:id="rId5"/>
    <p:sldLayoutId id="2147483685" r:id="rId6"/>
    <p:sldLayoutId id="2147483686" r:id="rId7"/>
    <p:sldLayoutId id="2147483687" r:id="rId8"/>
    <p:sldLayoutId id="2147483689" r:id="rId9"/>
    <p:sldLayoutId id="2147483690" r:id="rId10"/>
    <p:sldLayoutId id="2147483691" r:id="rId11"/>
    <p:sldLayoutId id="2147483692" r:id="rId12"/>
    <p:sldLayoutId id="2147483693" r:id="rId13"/>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18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180975" indent="180000" algn="l" defTabSz="914400" rtl="0" eaLnBrk="1" latinLnBrk="0" hangingPunct="1">
        <a:lnSpc>
          <a:spcPct val="90000"/>
        </a:lnSpc>
        <a:spcBef>
          <a:spcPts val="500"/>
        </a:spcBef>
        <a:buFont typeface="Arial" panose="020B0604020202020204" pitchFamily="34" charset="0"/>
        <a:buChar char="•"/>
        <a:tabLst>
          <a:tab pos="361950" algn="l"/>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447675" indent="180000" algn="l" defTabSz="914400" rtl="0" eaLnBrk="1" latinLnBrk="0" hangingPunct="1">
        <a:lnSpc>
          <a:spcPct val="90000"/>
        </a:lnSpc>
        <a:spcBef>
          <a:spcPts val="500"/>
        </a:spcBef>
        <a:buFont typeface="Arial" panose="020B0604020202020204" pitchFamily="34" charset="0"/>
        <a:buChar char="•"/>
        <a:tabLst>
          <a:tab pos="1076325" algn="l"/>
        </a:tabLst>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2865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96938" indent="180000" algn="l" defTabSz="914400" rtl="0" eaLnBrk="1" latinLnBrk="0" hangingPunct="1">
        <a:lnSpc>
          <a:spcPct val="90000"/>
        </a:lnSpc>
        <a:spcBef>
          <a:spcPts val="500"/>
        </a:spcBef>
        <a:buFont typeface="Arial" panose="020B0604020202020204" pitchFamily="34" charset="0"/>
        <a:buChar char="•"/>
        <a:tabLst>
          <a:tab pos="982663" algn="l"/>
        </a:tabLst>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26B43"/>
          </p15:clr>
        </p15:guide>
        <p15:guide id="2" pos="461">
          <p15:clr>
            <a:srgbClr val="F26B43"/>
          </p15:clr>
        </p15:guide>
        <p15:guide id="3" pos="7197">
          <p15:clr>
            <a:srgbClr val="F26B43"/>
          </p15:clr>
        </p15:guide>
        <p15:guide id="4" orient="horz" pos="3861">
          <p15:clr>
            <a:srgbClr val="F26B43"/>
          </p15:clr>
        </p15:guide>
        <p15:guide id="5" orient="horz" pos="391">
          <p15:clr>
            <a:srgbClr val="F26B43"/>
          </p15:clr>
        </p15:guide>
        <p15:guide id="6" orient="horz" pos="125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C6B7E2-9EA7-46DA-A91B-4CE48433401E}"/>
              </a:ext>
            </a:extLst>
          </p:cNvPr>
          <p:cNvSpPr/>
          <p:nvPr userDrawn="1"/>
        </p:nvSpPr>
        <p:spPr>
          <a:xfrm>
            <a:off x="740465" y="728663"/>
            <a:ext cx="10711069"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BAAF4BD6-3E94-444E-AF06-371FB5078353}"/>
              </a:ext>
            </a:extLst>
          </p:cNvPr>
          <p:cNvSpPr>
            <a:spLocks noGrp="1"/>
          </p:cNvSpPr>
          <p:nvPr>
            <p:ph type="title"/>
          </p:nvPr>
        </p:nvSpPr>
        <p:spPr>
          <a:xfrm>
            <a:off x="838200" y="980861"/>
            <a:ext cx="10515600" cy="998539"/>
          </a:xfrm>
          <a:prstGeom prst="rect">
            <a:avLst/>
          </a:prstGeom>
        </p:spPr>
        <p:txBody>
          <a:bodyPr vert="horz" lIns="91440" tIns="45720" rIns="91440" bIns="45720" rtlCol="0" anchor="ctr">
            <a:normAutofit/>
          </a:bodyPr>
          <a:lstStyle/>
          <a:p>
            <a:r>
              <a:rPr lang="en-GB" dirty="0"/>
              <a:t>Click to edit Master title style</a:t>
            </a:r>
          </a:p>
        </p:txBody>
      </p:sp>
      <p:sp>
        <p:nvSpPr>
          <p:cNvPr id="5" name="Footer Placeholder 4">
            <a:extLst>
              <a:ext uri="{FF2B5EF4-FFF2-40B4-BE49-F238E27FC236}">
                <a16:creationId xmlns:a16="http://schemas.microsoft.com/office/drawing/2014/main" id="{B343CCB2-A8DE-4D7A-94B9-79E134FF8314}"/>
              </a:ext>
            </a:extLst>
          </p:cNvPr>
          <p:cNvSpPr>
            <a:spLocks noGrp="1"/>
          </p:cNvSpPr>
          <p:nvPr>
            <p:ph type="ftr" sz="quarter" idx="3"/>
          </p:nvPr>
        </p:nvSpPr>
        <p:spPr>
          <a:xfrm>
            <a:off x="664264" y="359337"/>
            <a:ext cx="4114800" cy="378851"/>
          </a:xfrm>
          <a:prstGeom prst="rect">
            <a:avLst/>
          </a:prstGeom>
        </p:spPr>
        <p:txBody>
          <a:bodyPr vert="horz" lIns="91440" tIns="45720" rIns="91440" bIns="45720" rtlCol="0" anchor="ctr"/>
          <a:lstStyle>
            <a:lvl1pPr algn="l">
              <a:defRPr sz="1200" b="1">
                <a:solidFill>
                  <a:schemeClr val="bg1"/>
                </a:solidFill>
                <a:latin typeface="Source Sans Pro SemiBold" panose="020B0603030403020204" pitchFamily="34" charset="0"/>
                <a:ea typeface="Source Sans Pro SemiBold" panose="020B0603030403020204" pitchFamily="34" charset="0"/>
              </a:defRPr>
            </a:lvl1pPr>
          </a:lstStyle>
          <a:p>
            <a:endParaRPr lang="en-GB" dirty="0"/>
          </a:p>
        </p:txBody>
      </p:sp>
      <p:sp>
        <p:nvSpPr>
          <p:cNvPr id="11" name="Text Placeholder 2">
            <a:extLst>
              <a:ext uri="{FF2B5EF4-FFF2-40B4-BE49-F238E27FC236}">
                <a16:creationId xmlns:a16="http://schemas.microsoft.com/office/drawing/2014/main" id="{99072785-AE42-4858-AFDC-953B3853D432}"/>
              </a:ext>
            </a:extLst>
          </p:cNvPr>
          <p:cNvSpPr>
            <a:spLocks noGrp="1"/>
          </p:cNvSpPr>
          <p:nvPr>
            <p:ph type="body" idx="1"/>
          </p:nvPr>
        </p:nvSpPr>
        <p:spPr>
          <a:xfrm>
            <a:off x="838200" y="1979400"/>
            <a:ext cx="10515600" cy="41499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 name="Picture 7" descr="Logo&#10;&#10;Description automatically generated">
            <a:extLst>
              <a:ext uri="{FF2B5EF4-FFF2-40B4-BE49-F238E27FC236}">
                <a16:creationId xmlns:a16="http://schemas.microsoft.com/office/drawing/2014/main" id="{0F010EF3-B716-4570-858B-2936CAD10C0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255127" y="207341"/>
            <a:ext cx="1335224" cy="526880"/>
          </a:xfrm>
          <a:prstGeom prst="rect">
            <a:avLst/>
          </a:prstGeom>
        </p:spPr>
      </p:pic>
      <p:sp>
        <p:nvSpPr>
          <p:cNvPr id="13" name="Slide Number Placeholder 5">
            <a:extLst>
              <a:ext uri="{FF2B5EF4-FFF2-40B4-BE49-F238E27FC236}">
                <a16:creationId xmlns:a16="http://schemas.microsoft.com/office/drawing/2014/main" id="{818EF0D8-B207-4916-A741-2F7BEEF632C7}"/>
              </a:ext>
            </a:extLst>
          </p:cNvPr>
          <p:cNvSpPr>
            <a:spLocks noGrp="1"/>
          </p:cNvSpPr>
          <p:nvPr>
            <p:ph type="sldNum" sz="quarter" idx="4"/>
          </p:nvPr>
        </p:nvSpPr>
        <p:spPr>
          <a:xfrm>
            <a:off x="11625941" y="3246437"/>
            <a:ext cx="401217" cy="411163"/>
          </a:xfrm>
          <a:prstGeom prst="rect">
            <a:avLst/>
          </a:prstGeom>
        </p:spPr>
        <p:txBody>
          <a:bodyPr vert="horz" lIns="91440" tIns="45720" rIns="91440" bIns="45720" rtlCol="0" anchor="ctr"/>
          <a:lstStyle>
            <a:lvl1pPr algn="ctr">
              <a:defRPr sz="1200">
                <a:solidFill>
                  <a:schemeClr val="bg1">
                    <a:lumMod val="95000"/>
                  </a:schemeClr>
                </a:solidFill>
                <a:latin typeface="Source Sans Pro SemiBold" panose="020B0603030403020204" pitchFamily="34" charset="0"/>
                <a:ea typeface="Source Sans Pro SemiBold" panose="020B0603030403020204" pitchFamily="34" charset="0"/>
              </a:defRPr>
            </a:lvl1pPr>
          </a:lstStyle>
          <a:p>
            <a:fld id="{6486C365-2F9C-4F73-B5E5-7A34C7F5CB0A}" type="slidenum">
              <a:rPr lang="en-GB" smtClean="0"/>
              <a:pPr/>
              <a:t>‹#›</a:t>
            </a:fld>
            <a:endParaRPr lang="en-GB" dirty="0"/>
          </a:p>
        </p:txBody>
      </p:sp>
    </p:spTree>
    <p:extLst>
      <p:ext uri="{BB962C8B-B14F-4D97-AF65-F5344CB8AC3E}">
        <p14:creationId xmlns:p14="http://schemas.microsoft.com/office/powerpoint/2010/main" val="146763667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18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180975" indent="180000" algn="l" defTabSz="914400" rtl="0" eaLnBrk="1" latinLnBrk="0" hangingPunct="1">
        <a:lnSpc>
          <a:spcPct val="90000"/>
        </a:lnSpc>
        <a:spcBef>
          <a:spcPts val="500"/>
        </a:spcBef>
        <a:buFont typeface="Arial" panose="020B0604020202020204" pitchFamily="34" charset="0"/>
        <a:buChar char="•"/>
        <a:tabLst>
          <a:tab pos="361950" algn="l"/>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447675" indent="180000" algn="l" defTabSz="914400" rtl="0" eaLnBrk="1" latinLnBrk="0" hangingPunct="1">
        <a:lnSpc>
          <a:spcPct val="90000"/>
        </a:lnSpc>
        <a:spcBef>
          <a:spcPts val="500"/>
        </a:spcBef>
        <a:buFont typeface="Arial" panose="020B0604020202020204" pitchFamily="34" charset="0"/>
        <a:buChar char="•"/>
        <a:tabLst>
          <a:tab pos="1076325" algn="l"/>
        </a:tabLst>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2865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96938" indent="180000" algn="l" defTabSz="914400" rtl="0" eaLnBrk="1" latinLnBrk="0" hangingPunct="1">
        <a:lnSpc>
          <a:spcPct val="90000"/>
        </a:lnSpc>
        <a:spcBef>
          <a:spcPts val="500"/>
        </a:spcBef>
        <a:buFont typeface="Arial" panose="020B0604020202020204" pitchFamily="34" charset="0"/>
        <a:buChar char="•"/>
        <a:tabLst>
          <a:tab pos="982663" algn="l"/>
        </a:tabLst>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26B43"/>
          </p15:clr>
        </p15:guide>
        <p15:guide id="2" pos="461">
          <p15:clr>
            <a:srgbClr val="F26B43"/>
          </p15:clr>
        </p15:guide>
        <p15:guide id="3" pos="7197">
          <p15:clr>
            <a:srgbClr val="F26B43"/>
          </p15:clr>
        </p15:guide>
        <p15:guide id="4" orient="horz" pos="3861">
          <p15:clr>
            <a:srgbClr val="F26B43"/>
          </p15:clr>
        </p15:guide>
        <p15:guide id="5" orient="horz" pos="391">
          <p15:clr>
            <a:srgbClr val="F26B43"/>
          </p15:clr>
        </p15:guide>
        <p15:guide id="6" orient="horz" pos="125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C6B7E2-9EA7-46DA-A91B-4CE48433401E}"/>
              </a:ext>
            </a:extLst>
          </p:cNvPr>
          <p:cNvSpPr/>
          <p:nvPr userDrawn="1"/>
        </p:nvSpPr>
        <p:spPr>
          <a:xfrm>
            <a:off x="740465" y="728663"/>
            <a:ext cx="10711069"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BAAF4BD6-3E94-444E-AF06-371FB5078353}"/>
              </a:ext>
            </a:extLst>
          </p:cNvPr>
          <p:cNvSpPr>
            <a:spLocks noGrp="1"/>
          </p:cNvSpPr>
          <p:nvPr>
            <p:ph type="title"/>
          </p:nvPr>
        </p:nvSpPr>
        <p:spPr>
          <a:xfrm>
            <a:off x="838200" y="980861"/>
            <a:ext cx="10515600" cy="998539"/>
          </a:xfrm>
          <a:prstGeom prst="rect">
            <a:avLst/>
          </a:prstGeom>
        </p:spPr>
        <p:txBody>
          <a:bodyPr vert="horz" lIns="91440" tIns="45720" rIns="91440" bIns="45720" rtlCol="0" anchor="ctr">
            <a:normAutofit/>
          </a:bodyPr>
          <a:lstStyle/>
          <a:p>
            <a:r>
              <a:rPr lang="en-GB" dirty="0"/>
              <a:t>Click to edit Master title style</a:t>
            </a:r>
          </a:p>
        </p:txBody>
      </p:sp>
      <p:sp>
        <p:nvSpPr>
          <p:cNvPr id="5" name="Footer Placeholder 4">
            <a:extLst>
              <a:ext uri="{FF2B5EF4-FFF2-40B4-BE49-F238E27FC236}">
                <a16:creationId xmlns:a16="http://schemas.microsoft.com/office/drawing/2014/main" id="{B343CCB2-A8DE-4D7A-94B9-79E134FF8314}"/>
              </a:ext>
            </a:extLst>
          </p:cNvPr>
          <p:cNvSpPr>
            <a:spLocks noGrp="1"/>
          </p:cNvSpPr>
          <p:nvPr>
            <p:ph type="ftr" sz="quarter" idx="3"/>
          </p:nvPr>
        </p:nvSpPr>
        <p:spPr>
          <a:xfrm>
            <a:off x="664264" y="359337"/>
            <a:ext cx="4114800" cy="378851"/>
          </a:xfrm>
          <a:prstGeom prst="rect">
            <a:avLst/>
          </a:prstGeom>
        </p:spPr>
        <p:txBody>
          <a:bodyPr vert="horz" lIns="91440" tIns="45720" rIns="91440" bIns="45720" rtlCol="0" anchor="ctr"/>
          <a:lstStyle>
            <a:lvl1pPr algn="l">
              <a:defRPr sz="1200" b="1">
                <a:solidFill>
                  <a:schemeClr val="bg1"/>
                </a:solidFill>
                <a:latin typeface="Source Sans Pro SemiBold" panose="020B0603030403020204" pitchFamily="34" charset="0"/>
                <a:ea typeface="Source Sans Pro SemiBold" panose="020B0603030403020204" pitchFamily="34" charset="0"/>
              </a:defRPr>
            </a:lvl1pPr>
          </a:lstStyle>
          <a:p>
            <a:endParaRPr lang="en-GB" dirty="0"/>
          </a:p>
        </p:txBody>
      </p:sp>
      <p:sp>
        <p:nvSpPr>
          <p:cNvPr id="11" name="Text Placeholder 2">
            <a:extLst>
              <a:ext uri="{FF2B5EF4-FFF2-40B4-BE49-F238E27FC236}">
                <a16:creationId xmlns:a16="http://schemas.microsoft.com/office/drawing/2014/main" id="{99072785-AE42-4858-AFDC-953B3853D432}"/>
              </a:ext>
            </a:extLst>
          </p:cNvPr>
          <p:cNvSpPr>
            <a:spLocks noGrp="1"/>
          </p:cNvSpPr>
          <p:nvPr>
            <p:ph type="body" idx="1"/>
          </p:nvPr>
        </p:nvSpPr>
        <p:spPr>
          <a:xfrm>
            <a:off x="838200" y="1979400"/>
            <a:ext cx="10515600" cy="41499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 name="Picture 7" descr="Logo&#10;&#10;Description automatically generated">
            <a:extLst>
              <a:ext uri="{FF2B5EF4-FFF2-40B4-BE49-F238E27FC236}">
                <a16:creationId xmlns:a16="http://schemas.microsoft.com/office/drawing/2014/main" id="{4067B585-B6FC-4E4D-9DA6-290DBD68F9A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255127" y="207341"/>
            <a:ext cx="1335224" cy="526880"/>
          </a:xfrm>
          <a:prstGeom prst="rect">
            <a:avLst/>
          </a:prstGeom>
        </p:spPr>
      </p:pic>
      <p:sp>
        <p:nvSpPr>
          <p:cNvPr id="13" name="Slide Number Placeholder 5">
            <a:extLst>
              <a:ext uri="{FF2B5EF4-FFF2-40B4-BE49-F238E27FC236}">
                <a16:creationId xmlns:a16="http://schemas.microsoft.com/office/drawing/2014/main" id="{6B7FBEA6-32D0-4B74-AF6C-B0ECEDD53D83}"/>
              </a:ext>
            </a:extLst>
          </p:cNvPr>
          <p:cNvSpPr>
            <a:spLocks noGrp="1"/>
          </p:cNvSpPr>
          <p:nvPr>
            <p:ph type="sldNum" sz="quarter" idx="4"/>
          </p:nvPr>
        </p:nvSpPr>
        <p:spPr>
          <a:xfrm>
            <a:off x="11625941" y="3246437"/>
            <a:ext cx="401217" cy="411163"/>
          </a:xfrm>
          <a:prstGeom prst="rect">
            <a:avLst/>
          </a:prstGeom>
        </p:spPr>
        <p:txBody>
          <a:bodyPr vert="horz" lIns="91440" tIns="45720" rIns="91440" bIns="45720" rtlCol="0" anchor="ctr"/>
          <a:lstStyle>
            <a:lvl1pPr algn="ctr">
              <a:defRPr sz="1200">
                <a:solidFill>
                  <a:schemeClr val="bg1">
                    <a:lumMod val="95000"/>
                  </a:schemeClr>
                </a:solidFill>
                <a:latin typeface="Source Sans Pro SemiBold" panose="020B0603030403020204" pitchFamily="34" charset="0"/>
                <a:ea typeface="Source Sans Pro SemiBold" panose="020B0603030403020204" pitchFamily="34" charset="0"/>
              </a:defRPr>
            </a:lvl1pPr>
          </a:lstStyle>
          <a:p>
            <a:fld id="{6486C365-2F9C-4F73-B5E5-7A34C7F5CB0A}" type="slidenum">
              <a:rPr lang="en-GB" smtClean="0"/>
              <a:pPr/>
              <a:t>‹#›</a:t>
            </a:fld>
            <a:endParaRPr lang="en-GB" dirty="0"/>
          </a:p>
        </p:txBody>
      </p:sp>
    </p:spTree>
    <p:extLst>
      <p:ext uri="{BB962C8B-B14F-4D97-AF65-F5344CB8AC3E}">
        <p14:creationId xmlns:p14="http://schemas.microsoft.com/office/powerpoint/2010/main" val="75630672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18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180975" indent="180000" algn="l" defTabSz="914400" rtl="0" eaLnBrk="1" latinLnBrk="0" hangingPunct="1">
        <a:lnSpc>
          <a:spcPct val="90000"/>
        </a:lnSpc>
        <a:spcBef>
          <a:spcPts val="500"/>
        </a:spcBef>
        <a:buFont typeface="Arial" panose="020B0604020202020204" pitchFamily="34" charset="0"/>
        <a:buChar char="•"/>
        <a:tabLst>
          <a:tab pos="361950" algn="l"/>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447675" indent="180000" algn="l" defTabSz="914400" rtl="0" eaLnBrk="1" latinLnBrk="0" hangingPunct="1">
        <a:lnSpc>
          <a:spcPct val="90000"/>
        </a:lnSpc>
        <a:spcBef>
          <a:spcPts val="500"/>
        </a:spcBef>
        <a:buFont typeface="Arial" panose="020B0604020202020204" pitchFamily="34" charset="0"/>
        <a:buChar char="•"/>
        <a:tabLst>
          <a:tab pos="1076325" algn="l"/>
        </a:tabLst>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2865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96938" indent="180000" algn="l" defTabSz="914400" rtl="0" eaLnBrk="1" latinLnBrk="0" hangingPunct="1">
        <a:lnSpc>
          <a:spcPct val="90000"/>
        </a:lnSpc>
        <a:spcBef>
          <a:spcPts val="500"/>
        </a:spcBef>
        <a:buFont typeface="Arial" panose="020B0604020202020204" pitchFamily="34" charset="0"/>
        <a:buChar char="•"/>
        <a:tabLst>
          <a:tab pos="982663" algn="l"/>
        </a:tabLst>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26B43"/>
          </p15:clr>
        </p15:guide>
        <p15:guide id="2" pos="461">
          <p15:clr>
            <a:srgbClr val="F26B43"/>
          </p15:clr>
        </p15:guide>
        <p15:guide id="3" pos="7197">
          <p15:clr>
            <a:srgbClr val="F26B43"/>
          </p15:clr>
        </p15:guide>
        <p15:guide id="4" orient="horz" pos="3861">
          <p15:clr>
            <a:srgbClr val="F26B43"/>
          </p15:clr>
        </p15:guide>
        <p15:guide id="5" orient="horz" pos="391">
          <p15:clr>
            <a:srgbClr val="F26B43"/>
          </p15:clr>
        </p15:guide>
        <p15:guide id="6" orient="horz" pos="125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C6B7E2-9EA7-46DA-A91B-4CE48433401E}"/>
              </a:ext>
            </a:extLst>
          </p:cNvPr>
          <p:cNvSpPr/>
          <p:nvPr userDrawn="1"/>
        </p:nvSpPr>
        <p:spPr>
          <a:xfrm>
            <a:off x="714169" y="776288"/>
            <a:ext cx="10711069"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BAAF4BD6-3E94-444E-AF06-371FB5078353}"/>
              </a:ext>
            </a:extLst>
          </p:cNvPr>
          <p:cNvSpPr>
            <a:spLocks noGrp="1"/>
          </p:cNvSpPr>
          <p:nvPr>
            <p:ph type="title"/>
          </p:nvPr>
        </p:nvSpPr>
        <p:spPr>
          <a:xfrm>
            <a:off x="838200" y="980861"/>
            <a:ext cx="10515600" cy="998539"/>
          </a:xfrm>
          <a:prstGeom prst="rect">
            <a:avLst/>
          </a:prstGeom>
        </p:spPr>
        <p:txBody>
          <a:bodyPr vert="horz" lIns="91440" tIns="45720" rIns="91440" bIns="45720" rtlCol="0" anchor="ctr">
            <a:normAutofit/>
          </a:bodyPr>
          <a:lstStyle/>
          <a:p>
            <a:r>
              <a:rPr lang="en-GB" dirty="0"/>
              <a:t>Click to edit Master title style</a:t>
            </a:r>
          </a:p>
        </p:txBody>
      </p:sp>
      <p:sp>
        <p:nvSpPr>
          <p:cNvPr id="5" name="Footer Placeholder 4">
            <a:extLst>
              <a:ext uri="{FF2B5EF4-FFF2-40B4-BE49-F238E27FC236}">
                <a16:creationId xmlns:a16="http://schemas.microsoft.com/office/drawing/2014/main" id="{B343CCB2-A8DE-4D7A-94B9-79E134FF8314}"/>
              </a:ext>
            </a:extLst>
          </p:cNvPr>
          <p:cNvSpPr>
            <a:spLocks noGrp="1"/>
          </p:cNvSpPr>
          <p:nvPr>
            <p:ph type="ftr" sz="quarter" idx="3"/>
          </p:nvPr>
        </p:nvSpPr>
        <p:spPr>
          <a:xfrm>
            <a:off x="664264" y="359337"/>
            <a:ext cx="4114800" cy="378851"/>
          </a:xfrm>
          <a:prstGeom prst="rect">
            <a:avLst/>
          </a:prstGeom>
        </p:spPr>
        <p:txBody>
          <a:bodyPr vert="horz" lIns="91440" tIns="45720" rIns="91440" bIns="45720" rtlCol="0" anchor="ctr"/>
          <a:lstStyle>
            <a:lvl1pPr algn="l">
              <a:defRPr sz="1200" b="1">
                <a:solidFill>
                  <a:schemeClr val="bg1"/>
                </a:solidFill>
                <a:latin typeface="Source Sans Pro SemiBold" panose="020B0603030403020204" pitchFamily="34" charset="0"/>
                <a:ea typeface="Source Sans Pro SemiBold" panose="020B0603030403020204" pitchFamily="34" charset="0"/>
              </a:defRPr>
            </a:lvl1pPr>
          </a:lstStyle>
          <a:p>
            <a:endParaRPr lang="en-GB" dirty="0"/>
          </a:p>
        </p:txBody>
      </p:sp>
      <p:sp>
        <p:nvSpPr>
          <p:cNvPr id="11" name="Text Placeholder 2">
            <a:extLst>
              <a:ext uri="{FF2B5EF4-FFF2-40B4-BE49-F238E27FC236}">
                <a16:creationId xmlns:a16="http://schemas.microsoft.com/office/drawing/2014/main" id="{99072785-AE42-4858-AFDC-953B3853D432}"/>
              </a:ext>
            </a:extLst>
          </p:cNvPr>
          <p:cNvSpPr>
            <a:spLocks noGrp="1"/>
          </p:cNvSpPr>
          <p:nvPr>
            <p:ph type="body" idx="1"/>
          </p:nvPr>
        </p:nvSpPr>
        <p:spPr>
          <a:xfrm>
            <a:off x="838200" y="1989137"/>
            <a:ext cx="10515600" cy="41878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 name="Picture 7" descr="Logo&#10;&#10;Description automatically generated">
            <a:extLst>
              <a:ext uri="{FF2B5EF4-FFF2-40B4-BE49-F238E27FC236}">
                <a16:creationId xmlns:a16="http://schemas.microsoft.com/office/drawing/2014/main" id="{1B1F6A8F-8760-499B-8925-EA3401A4C8B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255127" y="207341"/>
            <a:ext cx="1335224" cy="526880"/>
          </a:xfrm>
          <a:prstGeom prst="rect">
            <a:avLst/>
          </a:prstGeom>
        </p:spPr>
      </p:pic>
      <p:sp>
        <p:nvSpPr>
          <p:cNvPr id="13" name="Slide Number Placeholder 5">
            <a:extLst>
              <a:ext uri="{FF2B5EF4-FFF2-40B4-BE49-F238E27FC236}">
                <a16:creationId xmlns:a16="http://schemas.microsoft.com/office/drawing/2014/main" id="{29CF46DE-1ADE-45E8-9CFF-D167E083EA50}"/>
              </a:ext>
            </a:extLst>
          </p:cNvPr>
          <p:cNvSpPr>
            <a:spLocks noGrp="1"/>
          </p:cNvSpPr>
          <p:nvPr>
            <p:ph type="sldNum" sz="quarter" idx="4"/>
          </p:nvPr>
        </p:nvSpPr>
        <p:spPr>
          <a:xfrm>
            <a:off x="11625941" y="3246437"/>
            <a:ext cx="401217" cy="411163"/>
          </a:xfrm>
          <a:prstGeom prst="rect">
            <a:avLst/>
          </a:prstGeom>
        </p:spPr>
        <p:txBody>
          <a:bodyPr vert="horz" lIns="91440" tIns="45720" rIns="91440" bIns="45720" rtlCol="0" anchor="ctr"/>
          <a:lstStyle>
            <a:lvl1pPr algn="ctr">
              <a:defRPr sz="1200">
                <a:solidFill>
                  <a:schemeClr val="bg1">
                    <a:lumMod val="95000"/>
                  </a:schemeClr>
                </a:solidFill>
                <a:latin typeface="Source Sans Pro SemiBold" panose="020B0603030403020204" pitchFamily="34" charset="0"/>
                <a:ea typeface="Source Sans Pro SemiBold" panose="020B0603030403020204" pitchFamily="34" charset="0"/>
              </a:defRPr>
            </a:lvl1pPr>
          </a:lstStyle>
          <a:p>
            <a:fld id="{6486C365-2F9C-4F73-B5E5-7A34C7F5CB0A}" type="slidenum">
              <a:rPr lang="en-GB" smtClean="0"/>
              <a:pPr/>
              <a:t>‹#›</a:t>
            </a:fld>
            <a:endParaRPr lang="en-GB" dirty="0"/>
          </a:p>
        </p:txBody>
      </p:sp>
    </p:spTree>
    <p:extLst>
      <p:ext uri="{BB962C8B-B14F-4D97-AF65-F5344CB8AC3E}">
        <p14:creationId xmlns:p14="http://schemas.microsoft.com/office/powerpoint/2010/main" val="286740670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18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180975" indent="180000" algn="l" defTabSz="914400" rtl="0" eaLnBrk="1" latinLnBrk="0" hangingPunct="1">
        <a:lnSpc>
          <a:spcPct val="90000"/>
        </a:lnSpc>
        <a:spcBef>
          <a:spcPts val="500"/>
        </a:spcBef>
        <a:buFont typeface="Arial" panose="020B0604020202020204" pitchFamily="34" charset="0"/>
        <a:buChar char="•"/>
        <a:tabLst>
          <a:tab pos="361950" algn="l"/>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447675" indent="180000" algn="l" defTabSz="914400" rtl="0" eaLnBrk="1" latinLnBrk="0" hangingPunct="1">
        <a:lnSpc>
          <a:spcPct val="90000"/>
        </a:lnSpc>
        <a:spcBef>
          <a:spcPts val="500"/>
        </a:spcBef>
        <a:buFont typeface="Arial" panose="020B0604020202020204" pitchFamily="34" charset="0"/>
        <a:buChar char="•"/>
        <a:tabLst>
          <a:tab pos="1076325" algn="l"/>
        </a:tabLst>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2865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96938" indent="180000" algn="l" defTabSz="914400" rtl="0" eaLnBrk="1" latinLnBrk="0" hangingPunct="1">
        <a:lnSpc>
          <a:spcPct val="90000"/>
        </a:lnSpc>
        <a:spcBef>
          <a:spcPts val="500"/>
        </a:spcBef>
        <a:buFont typeface="Arial" panose="020B0604020202020204" pitchFamily="34" charset="0"/>
        <a:buChar char="•"/>
        <a:tabLst>
          <a:tab pos="982663" algn="l"/>
        </a:tabLst>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26B43"/>
          </p15:clr>
        </p15:guide>
        <p15:guide id="2" pos="461">
          <p15:clr>
            <a:srgbClr val="F26B43"/>
          </p15:clr>
        </p15:guide>
        <p15:guide id="3" pos="7197">
          <p15:clr>
            <a:srgbClr val="F26B43"/>
          </p15:clr>
        </p15:guide>
        <p15:guide id="4" orient="horz" pos="3861">
          <p15:clr>
            <a:srgbClr val="F26B43"/>
          </p15:clr>
        </p15:guide>
        <p15:guide id="5" orient="horz" pos="391">
          <p15:clr>
            <a:srgbClr val="F26B43"/>
          </p15:clr>
        </p15:guide>
        <p15:guide id="6" orient="horz" pos="125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C6B7E2-9EA7-46DA-A91B-4CE48433401E}"/>
              </a:ext>
            </a:extLst>
          </p:cNvPr>
          <p:cNvSpPr/>
          <p:nvPr userDrawn="1"/>
        </p:nvSpPr>
        <p:spPr>
          <a:xfrm>
            <a:off x="740465" y="728663"/>
            <a:ext cx="10711069"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BAAF4BD6-3E94-444E-AF06-371FB5078353}"/>
              </a:ext>
            </a:extLst>
          </p:cNvPr>
          <p:cNvSpPr>
            <a:spLocks noGrp="1"/>
          </p:cNvSpPr>
          <p:nvPr>
            <p:ph type="title"/>
          </p:nvPr>
        </p:nvSpPr>
        <p:spPr>
          <a:xfrm>
            <a:off x="838200" y="980861"/>
            <a:ext cx="10515600" cy="998539"/>
          </a:xfrm>
          <a:prstGeom prst="rect">
            <a:avLst/>
          </a:prstGeom>
        </p:spPr>
        <p:txBody>
          <a:bodyPr vert="horz" lIns="91440" tIns="45720" rIns="91440" bIns="45720" rtlCol="0" anchor="ctr">
            <a:normAutofit/>
          </a:bodyPr>
          <a:lstStyle/>
          <a:p>
            <a:r>
              <a:rPr lang="en-GB" dirty="0"/>
              <a:t>Click to edit Master title style</a:t>
            </a:r>
          </a:p>
        </p:txBody>
      </p:sp>
      <p:sp>
        <p:nvSpPr>
          <p:cNvPr id="5" name="Footer Placeholder 4">
            <a:extLst>
              <a:ext uri="{FF2B5EF4-FFF2-40B4-BE49-F238E27FC236}">
                <a16:creationId xmlns:a16="http://schemas.microsoft.com/office/drawing/2014/main" id="{B343CCB2-A8DE-4D7A-94B9-79E134FF8314}"/>
              </a:ext>
            </a:extLst>
          </p:cNvPr>
          <p:cNvSpPr>
            <a:spLocks noGrp="1"/>
          </p:cNvSpPr>
          <p:nvPr>
            <p:ph type="ftr" sz="quarter" idx="3"/>
          </p:nvPr>
        </p:nvSpPr>
        <p:spPr>
          <a:xfrm>
            <a:off x="664264" y="359337"/>
            <a:ext cx="4114800" cy="378851"/>
          </a:xfrm>
          <a:prstGeom prst="rect">
            <a:avLst/>
          </a:prstGeom>
        </p:spPr>
        <p:txBody>
          <a:bodyPr vert="horz" lIns="91440" tIns="45720" rIns="91440" bIns="45720" rtlCol="0" anchor="ctr"/>
          <a:lstStyle>
            <a:lvl1pPr algn="l">
              <a:defRPr sz="1200" b="1">
                <a:solidFill>
                  <a:schemeClr val="bg1"/>
                </a:solidFill>
                <a:latin typeface="Source Sans Pro SemiBold" panose="020B0603030403020204" pitchFamily="34" charset="0"/>
                <a:ea typeface="Source Sans Pro SemiBold" panose="020B0603030403020204" pitchFamily="34" charset="0"/>
              </a:defRPr>
            </a:lvl1pPr>
          </a:lstStyle>
          <a:p>
            <a:endParaRPr lang="en-GB" dirty="0"/>
          </a:p>
        </p:txBody>
      </p:sp>
      <p:sp>
        <p:nvSpPr>
          <p:cNvPr id="11" name="Text Placeholder 2">
            <a:extLst>
              <a:ext uri="{FF2B5EF4-FFF2-40B4-BE49-F238E27FC236}">
                <a16:creationId xmlns:a16="http://schemas.microsoft.com/office/drawing/2014/main" id="{99072785-AE42-4858-AFDC-953B3853D432}"/>
              </a:ext>
            </a:extLst>
          </p:cNvPr>
          <p:cNvSpPr>
            <a:spLocks noGrp="1"/>
          </p:cNvSpPr>
          <p:nvPr>
            <p:ph type="body" idx="1"/>
          </p:nvPr>
        </p:nvSpPr>
        <p:spPr>
          <a:xfrm>
            <a:off x="838200" y="1979400"/>
            <a:ext cx="10515600" cy="41499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 name="Picture 7" descr="Logo&#10;&#10;Description automatically generated">
            <a:extLst>
              <a:ext uri="{FF2B5EF4-FFF2-40B4-BE49-F238E27FC236}">
                <a16:creationId xmlns:a16="http://schemas.microsoft.com/office/drawing/2014/main" id="{A350DDD3-CCE0-488C-870C-04F9BEA4BAB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255127" y="207341"/>
            <a:ext cx="1335224" cy="526880"/>
          </a:xfrm>
          <a:prstGeom prst="rect">
            <a:avLst/>
          </a:prstGeom>
        </p:spPr>
      </p:pic>
      <p:sp>
        <p:nvSpPr>
          <p:cNvPr id="13" name="Slide Number Placeholder 5">
            <a:extLst>
              <a:ext uri="{FF2B5EF4-FFF2-40B4-BE49-F238E27FC236}">
                <a16:creationId xmlns:a16="http://schemas.microsoft.com/office/drawing/2014/main" id="{FD78B815-7C18-401B-932F-656C8DE28F9A}"/>
              </a:ext>
            </a:extLst>
          </p:cNvPr>
          <p:cNvSpPr>
            <a:spLocks noGrp="1"/>
          </p:cNvSpPr>
          <p:nvPr>
            <p:ph type="sldNum" sz="quarter" idx="4"/>
          </p:nvPr>
        </p:nvSpPr>
        <p:spPr>
          <a:xfrm>
            <a:off x="11625941" y="3246437"/>
            <a:ext cx="401217" cy="411163"/>
          </a:xfrm>
          <a:prstGeom prst="rect">
            <a:avLst/>
          </a:prstGeom>
        </p:spPr>
        <p:txBody>
          <a:bodyPr vert="horz" lIns="91440" tIns="45720" rIns="91440" bIns="45720" rtlCol="0" anchor="ctr"/>
          <a:lstStyle>
            <a:lvl1pPr algn="ctr">
              <a:defRPr sz="1200">
                <a:solidFill>
                  <a:schemeClr val="bg1">
                    <a:lumMod val="95000"/>
                  </a:schemeClr>
                </a:solidFill>
                <a:latin typeface="Source Sans Pro SemiBold" panose="020B0603030403020204" pitchFamily="34" charset="0"/>
                <a:ea typeface="Source Sans Pro SemiBold" panose="020B0603030403020204" pitchFamily="34" charset="0"/>
              </a:defRPr>
            </a:lvl1pPr>
          </a:lstStyle>
          <a:p>
            <a:fld id="{6486C365-2F9C-4F73-B5E5-7A34C7F5CB0A}" type="slidenum">
              <a:rPr lang="en-GB" smtClean="0"/>
              <a:pPr/>
              <a:t>‹#›</a:t>
            </a:fld>
            <a:endParaRPr lang="en-GB" dirty="0"/>
          </a:p>
        </p:txBody>
      </p:sp>
    </p:spTree>
    <p:extLst>
      <p:ext uri="{BB962C8B-B14F-4D97-AF65-F5344CB8AC3E}">
        <p14:creationId xmlns:p14="http://schemas.microsoft.com/office/powerpoint/2010/main" val="186147537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18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180975" indent="180000" algn="l" defTabSz="914400" rtl="0" eaLnBrk="1" latinLnBrk="0" hangingPunct="1">
        <a:lnSpc>
          <a:spcPct val="90000"/>
        </a:lnSpc>
        <a:spcBef>
          <a:spcPts val="500"/>
        </a:spcBef>
        <a:buFont typeface="Arial" panose="020B0604020202020204" pitchFamily="34" charset="0"/>
        <a:buChar char="•"/>
        <a:tabLst>
          <a:tab pos="361950" algn="l"/>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447675" indent="180000" algn="l" defTabSz="914400" rtl="0" eaLnBrk="1" latinLnBrk="0" hangingPunct="1">
        <a:lnSpc>
          <a:spcPct val="90000"/>
        </a:lnSpc>
        <a:spcBef>
          <a:spcPts val="500"/>
        </a:spcBef>
        <a:buFont typeface="Arial" panose="020B0604020202020204" pitchFamily="34" charset="0"/>
        <a:buChar char="•"/>
        <a:tabLst>
          <a:tab pos="1076325" algn="l"/>
        </a:tabLst>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2865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96938" indent="180000" algn="l" defTabSz="914400" rtl="0" eaLnBrk="1" latinLnBrk="0" hangingPunct="1">
        <a:lnSpc>
          <a:spcPct val="90000"/>
        </a:lnSpc>
        <a:spcBef>
          <a:spcPts val="500"/>
        </a:spcBef>
        <a:buFont typeface="Arial" panose="020B0604020202020204" pitchFamily="34" charset="0"/>
        <a:buChar char="•"/>
        <a:tabLst>
          <a:tab pos="982663" algn="l"/>
        </a:tabLst>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26B43"/>
          </p15:clr>
        </p15:guide>
        <p15:guide id="2" pos="461">
          <p15:clr>
            <a:srgbClr val="F26B43"/>
          </p15:clr>
        </p15:guide>
        <p15:guide id="3" pos="7197">
          <p15:clr>
            <a:srgbClr val="F26B43"/>
          </p15:clr>
        </p15:guide>
        <p15:guide id="4" orient="horz" pos="3861">
          <p15:clr>
            <a:srgbClr val="F26B43"/>
          </p15:clr>
        </p15:guide>
        <p15:guide id="5" orient="horz" pos="391">
          <p15:clr>
            <a:srgbClr val="F26B43"/>
          </p15:clr>
        </p15:guide>
        <p15:guide id="6" orient="horz" pos="125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C6B7E2-9EA7-46DA-A91B-4CE48433401E}"/>
              </a:ext>
            </a:extLst>
          </p:cNvPr>
          <p:cNvSpPr/>
          <p:nvPr userDrawn="1"/>
        </p:nvSpPr>
        <p:spPr>
          <a:xfrm>
            <a:off x="740465" y="728663"/>
            <a:ext cx="10711069"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BAAF4BD6-3E94-444E-AF06-371FB5078353}"/>
              </a:ext>
            </a:extLst>
          </p:cNvPr>
          <p:cNvSpPr>
            <a:spLocks noGrp="1"/>
          </p:cNvSpPr>
          <p:nvPr>
            <p:ph type="title"/>
          </p:nvPr>
        </p:nvSpPr>
        <p:spPr>
          <a:xfrm>
            <a:off x="838200" y="980861"/>
            <a:ext cx="10515600" cy="998539"/>
          </a:xfrm>
          <a:prstGeom prst="rect">
            <a:avLst/>
          </a:prstGeom>
        </p:spPr>
        <p:txBody>
          <a:bodyPr vert="horz" lIns="91440" tIns="45720" rIns="91440" bIns="45720" rtlCol="0" anchor="ctr">
            <a:normAutofit/>
          </a:bodyPr>
          <a:lstStyle/>
          <a:p>
            <a:r>
              <a:rPr lang="en-GB" dirty="0"/>
              <a:t>Click to edit Master title style</a:t>
            </a:r>
          </a:p>
        </p:txBody>
      </p:sp>
      <p:sp>
        <p:nvSpPr>
          <p:cNvPr id="5" name="Footer Placeholder 4">
            <a:extLst>
              <a:ext uri="{FF2B5EF4-FFF2-40B4-BE49-F238E27FC236}">
                <a16:creationId xmlns:a16="http://schemas.microsoft.com/office/drawing/2014/main" id="{B343CCB2-A8DE-4D7A-94B9-79E134FF8314}"/>
              </a:ext>
            </a:extLst>
          </p:cNvPr>
          <p:cNvSpPr>
            <a:spLocks noGrp="1"/>
          </p:cNvSpPr>
          <p:nvPr>
            <p:ph type="ftr" sz="quarter" idx="3"/>
          </p:nvPr>
        </p:nvSpPr>
        <p:spPr>
          <a:xfrm>
            <a:off x="664264" y="359337"/>
            <a:ext cx="4114800" cy="378851"/>
          </a:xfrm>
          <a:prstGeom prst="rect">
            <a:avLst/>
          </a:prstGeom>
        </p:spPr>
        <p:txBody>
          <a:bodyPr vert="horz" lIns="91440" tIns="45720" rIns="91440" bIns="45720" rtlCol="0" anchor="ctr"/>
          <a:lstStyle>
            <a:lvl1pPr algn="l">
              <a:defRPr sz="1200" b="1">
                <a:solidFill>
                  <a:schemeClr val="bg1">
                    <a:lumMod val="95000"/>
                  </a:schemeClr>
                </a:solidFill>
                <a:latin typeface="Source Sans Pro SemiBold" panose="020B0603030403020204" pitchFamily="34" charset="0"/>
                <a:ea typeface="Source Sans Pro SemiBold" panose="020B0603030403020204" pitchFamily="34" charset="0"/>
              </a:defRPr>
            </a:lvl1pPr>
          </a:lstStyle>
          <a:p>
            <a:endParaRPr lang="en-GB" dirty="0"/>
          </a:p>
        </p:txBody>
      </p:sp>
      <p:sp>
        <p:nvSpPr>
          <p:cNvPr id="6" name="Slide Number Placeholder 5">
            <a:extLst>
              <a:ext uri="{FF2B5EF4-FFF2-40B4-BE49-F238E27FC236}">
                <a16:creationId xmlns:a16="http://schemas.microsoft.com/office/drawing/2014/main" id="{0DF8530A-2F17-4ABE-88C3-FF4F10183C73}"/>
              </a:ext>
            </a:extLst>
          </p:cNvPr>
          <p:cNvSpPr>
            <a:spLocks noGrp="1"/>
          </p:cNvSpPr>
          <p:nvPr>
            <p:ph type="sldNum" sz="quarter" idx="4"/>
          </p:nvPr>
        </p:nvSpPr>
        <p:spPr>
          <a:xfrm>
            <a:off x="11625941" y="3246437"/>
            <a:ext cx="401217" cy="411163"/>
          </a:xfrm>
          <a:prstGeom prst="rect">
            <a:avLst/>
          </a:prstGeom>
        </p:spPr>
        <p:txBody>
          <a:bodyPr vert="horz" lIns="91440" tIns="45720" rIns="91440" bIns="45720" rtlCol="0" anchor="ctr"/>
          <a:lstStyle>
            <a:lvl1pPr algn="ctr">
              <a:defRPr sz="1200">
                <a:solidFill>
                  <a:schemeClr val="bg1">
                    <a:lumMod val="95000"/>
                  </a:schemeClr>
                </a:solidFill>
                <a:latin typeface="Source Sans Pro SemiBold" panose="020B0603030403020204" pitchFamily="34" charset="0"/>
                <a:ea typeface="Source Sans Pro SemiBold" panose="020B0603030403020204" pitchFamily="34" charset="0"/>
              </a:defRPr>
            </a:lvl1pPr>
          </a:lstStyle>
          <a:p>
            <a:fld id="{6486C365-2F9C-4F73-B5E5-7A34C7F5CB0A}" type="slidenum">
              <a:rPr lang="en-GB" smtClean="0"/>
              <a:pPr/>
              <a:t>‹#›</a:t>
            </a:fld>
            <a:endParaRPr lang="en-GB" dirty="0"/>
          </a:p>
        </p:txBody>
      </p:sp>
      <p:sp>
        <p:nvSpPr>
          <p:cNvPr id="11" name="Text Placeholder 2">
            <a:extLst>
              <a:ext uri="{FF2B5EF4-FFF2-40B4-BE49-F238E27FC236}">
                <a16:creationId xmlns:a16="http://schemas.microsoft.com/office/drawing/2014/main" id="{99072785-AE42-4858-AFDC-953B3853D432}"/>
              </a:ext>
            </a:extLst>
          </p:cNvPr>
          <p:cNvSpPr>
            <a:spLocks noGrp="1"/>
          </p:cNvSpPr>
          <p:nvPr>
            <p:ph type="body" idx="1"/>
          </p:nvPr>
        </p:nvSpPr>
        <p:spPr>
          <a:xfrm>
            <a:off x="838200" y="1979400"/>
            <a:ext cx="10515600" cy="41499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 name="Picture 7" descr="Logo&#10;&#10;Description automatically generated">
            <a:extLst>
              <a:ext uri="{FF2B5EF4-FFF2-40B4-BE49-F238E27FC236}">
                <a16:creationId xmlns:a16="http://schemas.microsoft.com/office/drawing/2014/main" id="{3114C639-6050-45EA-B499-650B02CEBF4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255127" y="207341"/>
            <a:ext cx="1335224" cy="526880"/>
          </a:xfrm>
          <a:prstGeom prst="rect">
            <a:avLst/>
          </a:prstGeom>
        </p:spPr>
      </p:pic>
    </p:spTree>
    <p:extLst>
      <p:ext uri="{BB962C8B-B14F-4D97-AF65-F5344CB8AC3E}">
        <p14:creationId xmlns:p14="http://schemas.microsoft.com/office/powerpoint/2010/main" val="179971316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hf hd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18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180975" indent="180000" algn="l" defTabSz="914400" rtl="0" eaLnBrk="1" latinLnBrk="0" hangingPunct="1">
        <a:lnSpc>
          <a:spcPct val="90000"/>
        </a:lnSpc>
        <a:spcBef>
          <a:spcPts val="500"/>
        </a:spcBef>
        <a:buFont typeface="Arial" panose="020B0604020202020204" pitchFamily="34" charset="0"/>
        <a:buChar char="•"/>
        <a:tabLst>
          <a:tab pos="361950" algn="l"/>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447675" indent="180000" algn="l" defTabSz="914400" rtl="0" eaLnBrk="1" latinLnBrk="0" hangingPunct="1">
        <a:lnSpc>
          <a:spcPct val="90000"/>
        </a:lnSpc>
        <a:spcBef>
          <a:spcPts val="500"/>
        </a:spcBef>
        <a:buFont typeface="Arial" panose="020B0604020202020204" pitchFamily="34" charset="0"/>
        <a:buChar char="•"/>
        <a:tabLst>
          <a:tab pos="1076325" algn="l"/>
        </a:tabLst>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2865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96938" indent="180000" algn="l" defTabSz="914400" rtl="0" eaLnBrk="1" latinLnBrk="0" hangingPunct="1">
        <a:lnSpc>
          <a:spcPct val="90000"/>
        </a:lnSpc>
        <a:spcBef>
          <a:spcPts val="500"/>
        </a:spcBef>
        <a:buFont typeface="Arial" panose="020B0604020202020204" pitchFamily="34" charset="0"/>
        <a:buChar char="•"/>
        <a:tabLst>
          <a:tab pos="982663" algn="l"/>
        </a:tabLst>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26B43"/>
          </p15:clr>
        </p15:guide>
        <p15:guide id="2" pos="461">
          <p15:clr>
            <a:srgbClr val="F26B43"/>
          </p15:clr>
        </p15:guide>
        <p15:guide id="3" pos="7197">
          <p15:clr>
            <a:srgbClr val="F26B43"/>
          </p15:clr>
        </p15:guide>
        <p15:guide id="4" orient="horz" pos="3861">
          <p15:clr>
            <a:srgbClr val="F26B43"/>
          </p15:clr>
        </p15:guide>
        <p15:guide id="5" orient="horz" pos="391">
          <p15:clr>
            <a:srgbClr val="F26B43"/>
          </p15:clr>
        </p15:guide>
        <p15:guide id="6" orient="horz" pos="12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52E03-AA27-42ED-95F3-F1A95271D465}"/>
              </a:ext>
            </a:extLst>
          </p:cNvPr>
          <p:cNvSpPr>
            <a:spLocks noGrp="1"/>
          </p:cNvSpPr>
          <p:nvPr>
            <p:ph type="ctrTitle"/>
          </p:nvPr>
        </p:nvSpPr>
        <p:spPr>
          <a:xfrm>
            <a:off x="179294" y="2787313"/>
            <a:ext cx="11914094" cy="1748828"/>
          </a:xfrm>
        </p:spPr>
        <p:txBody>
          <a:bodyPr>
            <a:noAutofit/>
          </a:bodyPr>
          <a:lstStyle/>
          <a:p>
            <a:r>
              <a:rPr lang="en-GB" sz="3600" dirty="0"/>
              <a:t>Risk-based approach in clinical trials : the OECD Council Recommendation on the Governance of Clinical Trials</a:t>
            </a:r>
          </a:p>
        </p:txBody>
      </p:sp>
      <p:sp>
        <p:nvSpPr>
          <p:cNvPr id="3" name="Subtitle 2">
            <a:extLst>
              <a:ext uri="{FF2B5EF4-FFF2-40B4-BE49-F238E27FC236}">
                <a16:creationId xmlns:a16="http://schemas.microsoft.com/office/drawing/2014/main" id="{27E4E9B8-BB38-49DB-AFFA-7ADF600F40EA}"/>
              </a:ext>
            </a:extLst>
          </p:cNvPr>
          <p:cNvSpPr>
            <a:spLocks noGrp="1"/>
          </p:cNvSpPr>
          <p:nvPr>
            <p:ph type="subTitle" idx="1"/>
          </p:nvPr>
        </p:nvSpPr>
        <p:spPr>
          <a:xfrm>
            <a:off x="1524000" y="4679049"/>
            <a:ext cx="9144000" cy="646043"/>
          </a:xfrm>
        </p:spPr>
        <p:txBody>
          <a:bodyPr/>
          <a:lstStyle/>
          <a:p>
            <a:r>
              <a:rPr lang="en-GB" dirty="0"/>
              <a:t>Jacques Demotes, ECRIN</a:t>
            </a:r>
          </a:p>
        </p:txBody>
      </p:sp>
    </p:spTree>
    <p:extLst>
      <p:ext uri="{BB962C8B-B14F-4D97-AF65-F5344CB8AC3E}">
        <p14:creationId xmlns:p14="http://schemas.microsoft.com/office/powerpoint/2010/main" val="186162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7468-FF91-4284-94B8-BEF16B6A31B1}"/>
              </a:ext>
            </a:extLst>
          </p:cNvPr>
          <p:cNvSpPr>
            <a:spLocks noGrp="1"/>
          </p:cNvSpPr>
          <p:nvPr>
            <p:ph type="ctrTitle"/>
          </p:nvPr>
        </p:nvSpPr>
        <p:spPr/>
        <p:txBody>
          <a:bodyPr>
            <a:normAutofit/>
          </a:bodyPr>
          <a:lstStyle/>
          <a:p>
            <a:r>
              <a:rPr lang="en-GB" dirty="0"/>
              <a:t>Supporting </a:t>
            </a:r>
            <a:r>
              <a:rPr lang="en-GB"/>
              <a:t>clinical studies </a:t>
            </a:r>
            <a:r>
              <a:rPr lang="en-GB" dirty="0"/>
              <a:t>across borders</a:t>
            </a:r>
          </a:p>
        </p:txBody>
      </p:sp>
      <p:sp>
        <p:nvSpPr>
          <p:cNvPr id="3" name="Subtitle 2">
            <a:extLst>
              <a:ext uri="{FF2B5EF4-FFF2-40B4-BE49-F238E27FC236}">
                <a16:creationId xmlns:a16="http://schemas.microsoft.com/office/drawing/2014/main" id="{E7CF1BC8-4308-4CF0-8050-A2EC4FE743F9}"/>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31756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stretch>
            <a:fillRect/>
          </a:stretch>
        </p:blipFill>
        <p:spPr>
          <a:xfrm>
            <a:off x="1775520" y="1268760"/>
            <a:ext cx="8707100" cy="5184576"/>
          </a:xfrm>
          <a:prstGeom prst="rect">
            <a:avLst/>
          </a:prstGeom>
        </p:spPr>
      </p:pic>
      <p:sp>
        <p:nvSpPr>
          <p:cNvPr id="2" name="Titre 1"/>
          <p:cNvSpPr>
            <a:spLocks noGrp="1"/>
          </p:cNvSpPr>
          <p:nvPr>
            <p:ph type="title"/>
          </p:nvPr>
        </p:nvSpPr>
        <p:spPr/>
        <p:txBody>
          <a:bodyPr/>
          <a:lstStyle/>
          <a:p>
            <a:pPr algn="ctr"/>
            <a:r>
              <a:rPr lang="fr-FR" dirty="0"/>
              <a:t>Multi-country vs. single-country trials</a:t>
            </a:r>
          </a:p>
        </p:txBody>
      </p:sp>
    </p:spTree>
    <p:extLst>
      <p:ext uri="{BB962C8B-B14F-4D97-AF65-F5344CB8AC3E}">
        <p14:creationId xmlns:p14="http://schemas.microsoft.com/office/powerpoint/2010/main" val="332179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4"/>
          </p:nvPr>
        </p:nvSpPr>
        <p:spPr>
          <a:xfrm>
            <a:off x="8184232" y="5877273"/>
            <a:ext cx="2133600" cy="365125"/>
          </a:xfrm>
          <a:prstGeom prst="rect">
            <a:avLst/>
          </a:prstGeom>
        </p:spPr>
        <p:txBody>
          <a:bodyPr/>
          <a:lstStyle/>
          <a:p>
            <a:pPr algn="r"/>
            <a:fld id="{39C502A6-9A25-4D89-992C-DFBCDEBB5DFB}" type="slidenum">
              <a:rPr lang="fr-FR" smtClean="0">
                <a:solidFill>
                  <a:srgbClr val="FFFFFF"/>
                </a:solidFill>
                <a:latin typeface="Lato Black"/>
                <a:cs typeface="Lato Black"/>
              </a:rPr>
              <a:pPr algn="r"/>
              <a:t>3</a:t>
            </a:fld>
            <a:endParaRPr lang="fr-FR" dirty="0">
              <a:solidFill>
                <a:srgbClr val="FFFFFF"/>
              </a:solidFill>
              <a:latin typeface="Lato Black"/>
              <a:cs typeface="Lato Black"/>
            </a:endParaRPr>
          </a:p>
        </p:txBody>
      </p:sp>
      <p:sp>
        <p:nvSpPr>
          <p:cNvPr id="9" name="Espace réservé du numéro de diapositive 4"/>
          <p:cNvSpPr txBox="1">
            <a:spLocks/>
          </p:cNvSpPr>
          <p:nvPr/>
        </p:nvSpPr>
        <p:spPr>
          <a:xfrm>
            <a:off x="8282880" y="6232228"/>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C502A6-9A25-4D89-992C-DFBCDEBB5DFB}" type="slidenum">
              <a:rPr lang="fr-FR">
                <a:solidFill>
                  <a:schemeClr val="bg2">
                    <a:lumMod val="50000"/>
                  </a:schemeClr>
                </a:solidFill>
              </a:rPr>
              <a:pPr/>
              <a:t>3</a:t>
            </a:fld>
            <a:endParaRPr lang="fr-FR" dirty="0">
              <a:solidFill>
                <a:schemeClr val="bg2">
                  <a:lumMod val="50000"/>
                </a:schemeClr>
              </a:solidFill>
            </a:endParaRPr>
          </a:p>
        </p:txBody>
      </p:sp>
      <p:sp>
        <p:nvSpPr>
          <p:cNvPr id="3" name="Titre 2"/>
          <p:cNvSpPr>
            <a:spLocks noGrp="1"/>
          </p:cNvSpPr>
          <p:nvPr>
            <p:ph type="title"/>
          </p:nvPr>
        </p:nvSpPr>
        <p:spPr>
          <a:xfrm>
            <a:off x="1372978" y="553766"/>
            <a:ext cx="8229600" cy="684076"/>
          </a:xfrm>
        </p:spPr>
        <p:txBody>
          <a:bodyPr>
            <a:normAutofit fontScale="90000"/>
          </a:bodyPr>
          <a:lstStyle/>
          <a:p>
            <a:pPr algn="ctr"/>
            <a:r>
              <a:rPr lang="fr-FR" sz="3600" dirty="0" err="1"/>
              <a:t>European</a:t>
            </a:r>
            <a:r>
              <a:rPr lang="fr-FR" sz="3600" dirty="0"/>
              <a:t> Science </a:t>
            </a:r>
            <a:r>
              <a:rPr lang="fr-FR" sz="3600" dirty="0" err="1"/>
              <a:t>Foundation</a:t>
            </a:r>
            <a:r>
              <a:rPr lang="fr-FR" sz="3600" dirty="0"/>
              <a:t> « </a:t>
            </a:r>
            <a:r>
              <a:rPr lang="fr-FR" sz="3600" dirty="0" err="1"/>
              <a:t>forward</a:t>
            </a:r>
            <a:r>
              <a:rPr lang="fr-FR" sz="3600" dirty="0"/>
              <a:t> looks »</a:t>
            </a:r>
            <a:r>
              <a:rPr lang="en-US" sz="3600" dirty="0"/>
              <a:t> on investigator-driven clinical trials, 2009</a:t>
            </a:r>
            <a:br>
              <a:rPr lang="en-US" dirty="0"/>
            </a:br>
            <a:endParaRPr lang="fr-FR" dirty="0"/>
          </a:p>
        </p:txBody>
      </p:sp>
      <p:sp>
        <p:nvSpPr>
          <p:cNvPr id="13" name="Espace réservé du contenu 1"/>
          <p:cNvSpPr>
            <a:spLocks noGrp="1"/>
          </p:cNvSpPr>
          <p:nvPr>
            <p:ph idx="4294967295"/>
          </p:nvPr>
        </p:nvSpPr>
        <p:spPr>
          <a:xfrm>
            <a:off x="5719482" y="1891990"/>
            <a:ext cx="5613648" cy="4129298"/>
          </a:xfrm>
          <a:prstGeom prst="rect">
            <a:avLst/>
          </a:prstGeom>
        </p:spPr>
        <p:txBody>
          <a:bodyPr>
            <a:normAutofit lnSpcReduction="10000"/>
          </a:bodyPr>
          <a:lstStyle/>
          <a:p>
            <a:pPr marL="265113" indent="-265113">
              <a:buClr>
                <a:srgbClr val="FFDD00"/>
              </a:buClr>
              <a:buFont typeface="Wingdings" pitchFamily="2" charset="2"/>
              <a:buChar char="§"/>
            </a:pPr>
            <a:r>
              <a:rPr lang="de-DE" sz="2400" dirty="0"/>
              <a:t>1 – </a:t>
            </a:r>
            <a:r>
              <a:rPr lang="de-DE" sz="2400" dirty="0" err="1"/>
              <a:t>To</a:t>
            </a:r>
            <a:r>
              <a:rPr lang="de-DE" sz="2400" dirty="0"/>
              <a:t> </a:t>
            </a:r>
            <a:r>
              <a:rPr lang="de-DE" sz="2400" dirty="0" err="1"/>
              <a:t>improve</a:t>
            </a:r>
            <a:r>
              <a:rPr lang="de-DE" sz="2400" dirty="0"/>
              <a:t> </a:t>
            </a:r>
            <a:r>
              <a:rPr lang="de-DE" sz="2400" dirty="0" err="1"/>
              <a:t>education</a:t>
            </a:r>
            <a:r>
              <a:rPr lang="de-DE" sz="2400" dirty="0"/>
              <a:t>, </a:t>
            </a:r>
            <a:r>
              <a:rPr lang="de-DE" sz="2400" dirty="0" err="1"/>
              <a:t>training</a:t>
            </a:r>
            <a:r>
              <a:rPr lang="de-DE" sz="2400" dirty="0"/>
              <a:t> and </a:t>
            </a:r>
            <a:r>
              <a:rPr lang="de-DE" sz="2400" dirty="0" err="1"/>
              <a:t>careers</a:t>
            </a:r>
            <a:r>
              <a:rPr lang="de-DE" sz="2400" dirty="0"/>
              <a:t> for </a:t>
            </a:r>
            <a:r>
              <a:rPr lang="de-DE" sz="2400" dirty="0" err="1"/>
              <a:t>scientists</a:t>
            </a:r>
            <a:r>
              <a:rPr lang="de-DE" sz="2400" dirty="0"/>
              <a:t> </a:t>
            </a:r>
            <a:r>
              <a:rPr lang="de-DE" sz="2400" dirty="0" err="1"/>
              <a:t>involved</a:t>
            </a:r>
            <a:r>
              <a:rPr lang="de-DE" sz="2400" dirty="0"/>
              <a:t> in </a:t>
            </a:r>
            <a:r>
              <a:rPr lang="de-DE" sz="2400" dirty="0" err="1"/>
              <a:t>patient-oriented</a:t>
            </a:r>
            <a:r>
              <a:rPr lang="de-DE" sz="2400" dirty="0"/>
              <a:t> </a:t>
            </a:r>
            <a:r>
              <a:rPr lang="de-DE" sz="2400" dirty="0" err="1"/>
              <a:t>clinical</a:t>
            </a:r>
            <a:r>
              <a:rPr lang="de-DE" sz="2400" dirty="0"/>
              <a:t> </a:t>
            </a:r>
            <a:r>
              <a:rPr lang="de-DE" sz="2400" dirty="0" err="1"/>
              <a:t>research</a:t>
            </a:r>
            <a:endParaRPr lang="de-DE" sz="2400" dirty="0"/>
          </a:p>
          <a:p>
            <a:pPr marL="265113" indent="-265113">
              <a:buClr>
                <a:srgbClr val="FFDD00"/>
              </a:buClr>
              <a:buFont typeface="Wingdings" charset="2"/>
              <a:buChar char="§"/>
            </a:pPr>
            <a:r>
              <a:rPr lang="de-DE" sz="2400" dirty="0"/>
              <a:t>2 – </a:t>
            </a:r>
            <a:r>
              <a:rPr lang="de-DE" sz="2400" dirty="0" err="1"/>
              <a:t>To</a:t>
            </a:r>
            <a:r>
              <a:rPr lang="de-DE" sz="2400" dirty="0"/>
              <a:t> </a:t>
            </a:r>
            <a:r>
              <a:rPr lang="de-DE" sz="2400" dirty="0" err="1"/>
              <a:t>increase</a:t>
            </a:r>
            <a:r>
              <a:rPr lang="de-DE" sz="2400" dirty="0"/>
              <a:t> </a:t>
            </a:r>
            <a:r>
              <a:rPr lang="de-DE" sz="2400" dirty="0" err="1"/>
              <a:t>levels</a:t>
            </a:r>
            <a:r>
              <a:rPr lang="de-DE" sz="2400" dirty="0"/>
              <a:t> of </a:t>
            </a:r>
            <a:r>
              <a:rPr lang="de-DE" sz="2400" dirty="0" err="1"/>
              <a:t>funding</a:t>
            </a:r>
            <a:r>
              <a:rPr lang="de-DE" sz="2400" dirty="0"/>
              <a:t> for IDCT</a:t>
            </a:r>
          </a:p>
          <a:p>
            <a:pPr marL="265113" indent="-265113">
              <a:buClr>
                <a:srgbClr val="FFDD00"/>
              </a:buClr>
              <a:buFont typeface="Wingdings" charset="2"/>
              <a:buChar char="§"/>
            </a:pPr>
            <a:r>
              <a:rPr lang="de-DE" sz="2400" dirty="0">
                <a:solidFill>
                  <a:srgbClr val="FF0000"/>
                </a:solidFill>
              </a:rPr>
              <a:t>3 – </a:t>
            </a:r>
            <a:r>
              <a:rPr lang="de-DE" sz="2400" dirty="0" err="1">
                <a:solidFill>
                  <a:srgbClr val="FF0000"/>
                </a:solidFill>
              </a:rPr>
              <a:t>To</a:t>
            </a:r>
            <a:r>
              <a:rPr lang="de-DE" sz="2400" dirty="0">
                <a:solidFill>
                  <a:srgbClr val="FF0000"/>
                </a:solidFill>
              </a:rPr>
              <a:t> </a:t>
            </a:r>
            <a:r>
              <a:rPr lang="de-DE" sz="2400" dirty="0" err="1">
                <a:solidFill>
                  <a:srgbClr val="FF0000"/>
                </a:solidFill>
              </a:rPr>
              <a:t>adopt</a:t>
            </a:r>
            <a:r>
              <a:rPr lang="de-DE" sz="2400" dirty="0">
                <a:solidFill>
                  <a:srgbClr val="FF0000"/>
                </a:solidFill>
              </a:rPr>
              <a:t> a </a:t>
            </a:r>
            <a:r>
              <a:rPr lang="de-DE" sz="2400" dirty="0" err="1">
                <a:solidFill>
                  <a:srgbClr val="FF0000"/>
                </a:solidFill>
              </a:rPr>
              <a:t>risk-based</a:t>
            </a:r>
            <a:r>
              <a:rPr lang="de-DE" sz="2400" dirty="0">
                <a:solidFill>
                  <a:srgbClr val="FF0000"/>
                </a:solidFill>
              </a:rPr>
              <a:t> </a:t>
            </a:r>
            <a:r>
              <a:rPr lang="de-DE" sz="2400" dirty="0" err="1">
                <a:solidFill>
                  <a:srgbClr val="FF0000"/>
                </a:solidFill>
              </a:rPr>
              <a:t>approach</a:t>
            </a:r>
            <a:r>
              <a:rPr lang="de-DE" sz="2400" dirty="0">
                <a:solidFill>
                  <a:srgbClr val="FF0000"/>
                </a:solidFill>
              </a:rPr>
              <a:t> </a:t>
            </a:r>
            <a:r>
              <a:rPr lang="de-DE" sz="2400" dirty="0" err="1">
                <a:solidFill>
                  <a:srgbClr val="FF0000"/>
                </a:solidFill>
              </a:rPr>
              <a:t>to</a:t>
            </a:r>
            <a:r>
              <a:rPr lang="de-DE" sz="2400" dirty="0">
                <a:solidFill>
                  <a:srgbClr val="FF0000"/>
                </a:solidFill>
              </a:rPr>
              <a:t> the </a:t>
            </a:r>
            <a:r>
              <a:rPr lang="de-DE" sz="2400" dirty="0" err="1">
                <a:solidFill>
                  <a:srgbClr val="FF0000"/>
                </a:solidFill>
              </a:rPr>
              <a:t>regulation</a:t>
            </a:r>
            <a:r>
              <a:rPr lang="de-DE" sz="2400" dirty="0">
                <a:solidFill>
                  <a:srgbClr val="FF0000"/>
                </a:solidFill>
              </a:rPr>
              <a:t> of IDCT</a:t>
            </a:r>
          </a:p>
          <a:p>
            <a:pPr marL="265113" indent="-265113">
              <a:buClr>
                <a:srgbClr val="FFDD00"/>
              </a:buClr>
              <a:buFont typeface="Wingdings" charset="2"/>
              <a:buChar char="§"/>
            </a:pPr>
            <a:r>
              <a:rPr lang="de-DE" sz="2400" dirty="0">
                <a:solidFill>
                  <a:srgbClr val="FF0000"/>
                </a:solidFill>
              </a:rPr>
              <a:t>4 – </a:t>
            </a:r>
            <a:r>
              <a:rPr lang="de-DE" sz="2400" dirty="0" err="1">
                <a:solidFill>
                  <a:srgbClr val="FF0000"/>
                </a:solidFill>
              </a:rPr>
              <a:t>To</a:t>
            </a:r>
            <a:r>
              <a:rPr lang="de-DE" sz="2400" dirty="0">
                <a:solidFill>
                  <a:srgbClr val="FF0000"/>
                </a:solidFill>
              </a:rPr>
              <a:t> </a:t>
            </a:r>
            <a:r>
              <a:rPr lang="de-DE" sz="2400" dirty="0" err="1">
                <a:solidFill>
                  <a:srgbClr val="FF0000"/>
                </a:solidFill>
              </a:rPr>
              <a:t>streamline</a:t>
            </a:r>
            <a:r>
              <a:rPr lang="de-DE" sz="2400" dirty="0">
                <a:solidFill>
                  <a:srgbClr val="FF0000"/>
                </a:solidFill>
              </a:rPr>
              <a:t> </a:t>
            </a:r>
            <a:r>
              <a:rPr lang="de-DE" sz="2400" dirty="0" err="1">
                <a:solidFill>
                  <a:srgbClr val="FF0000"/>
                </a:solidFill>
              </a:rPr>
              <a:t>procedures</a:t>
            </a:r>
            <a:r>
              <a:rPr lang="de-DE" sz="2400" dirty="0">
                <a:solidFill>
                  <a:srgbClr val="FF0000"/>
                </a:solidFill>
              </a:rPr>
              <a:t> </a:t>
            </a:r>
            <a:r>
              <a:rPr lang="de-DE" sz="2400" dirty="0" err="1">
                <a:solidFill>
                  <a:srgbClr val="FF0000"/>
                </a:solidFill>
              </a:rPr>
              <a:t>to</a:t>
            </a:r>
            <a:r>
              <a:rPr lang="de-DE" sz="2400" dirty="0">
                <a:solidFill>
                  <a:srgbClr val="FF0000"/>
                </a:solidFill>
              </a:rPr>
              <a:t> </a:t>
            </a:r>
            <a:r>
              <a:rPr lang="de-DE" sz="2400" dirty="0" err="1">
                <a:solidFill>
                  <a:srgbClr val="FF0000"/>
                </a:solidFill>
              </a:rPr>
              <a:t>obtain</a:t>
            </a:r>
            <a:r>
              <a:rPr lang="de-DE" sz="2400" dirty="0">
                <a:solidFill>
                  <a:srgbClr val="FF0000"/>
                </a:solidFill>
              </a:rPr>
              <a:t> </a:t>
            </a:r>
            <a:r>
              <a:rPr lang="de-DE" sz="2400" dirty="0" err="1">
                <a:solidFill>
                  <a:srgbClr val="FF0000"/>
                </a:solidFill>
              </a:rPr>
              <a:t>authorization</a:t>
            </a:r>
            <a:r>
              <a:rPr lang="de-DE" sz="2400" dirty="0">
                <a:solidFill>
                  <a:srgbClr val="FF0000"/>
                </a:solidFill>
              </a:rPr>
              <a:t> for IDCT</a:t>
            </a:r>
          </a:p>
          <a:p>
            <a:pPr marL="265113" indent="-265113">
              <a:buClr>
                <a:srgbClr val="FFDD00"/>
              </a:buClr>
              <a:buFont typeface="Wingdings" charset="2"/>
              <a:buChar char="§"/>
            </a:pPr>
            <a:r>
              <a:rPr lang="de-DE" sz="2400" dirty="0"/>
              <a:t>5 – </a:t>
            </a:r>
            <a:r>
              <a:rPr lang="de-DE" sz="2400" dirty="0" err="1"/>
              <a:t>To</a:t>
            </a:r>
            <a:r>
              <a:rPr lang="de-DE" sz="2400" dirty="0"/>
              <a:t> </a:t>
            </a:r>
            <a:r>
              <a:rPr lang="de-DE" sz="2400" dirty="0" err="1"/>
              <a:t>ensure</a:t>
            </a:r>
            <a:r>
              <a:rPr lang="de-DE" sz="2400" dirty="0"/>
              <a:t> </a:t>
            </a:r>
            <a:r>
              <a:rPr lang="de-DE" sz="2400" dirty="0" err="1"/>
              <a:t>that</a:t>
            </a:r>
            <a:r>
              <a:rPr lang="de-DE" sz="2400" dirty="0"/>
              <a:t> IDCT </a:t>
            </a:r>
            <a:r>
              <a:rPr lang="de-DE" sz="2400" dirty="0" err="1"/>
              <a:t>are</a:t>
            </a:r>
            <a:r>
              <a:rPr lang="de-DE" sz="2400" dirty="0"/>
              <a:t> ‘</a:t>
            </a:r>
            <a:r>
              <a:rPr lang="de-DE" sz="2400" dirty="0" err="1"/>
              <a:t>correctly</a:t>
            </a:r>
            <a:r>
              <a:rPr lang="de-DE" sz="2400" dirty="0"/>
              <a:t> </a:t>
            </a:r>
            <a:r>
              <a:rPr lang="de-DE" sz="2400" dirty="0" err="1"/>
              <a:t>powered</a:t>
            </a:r>
            <a:r>
              <a:rPr lang="de-DE" sz="2400" dirty="0"/>
              <a:t>‘, </a:t>
            </a:r>
            <a:r>
              <a:rPr lang="de-DE" sz="2400" dirty="0" err="1"/>
              <a:t>carried</a:t>
            </a:r>
            <a:r>
              <a:rPr lang="de-DE" sz="2400" dirty="0"/>
              <a:t>-out </a:t>
            </a:r>
            <a:r>
              <a:rPr lang="de-DE" sz="2400" dirty="0" err="1"/>
              <a:t>with</a:t>
            </a:r>
            <a:r>
              <a:rPr lang="de-DE" sz="2400" dirty="0"/>
              <a:t> an </a:t>
            </a:r>
            <a:r>
              <a:rPr lang="de-DE" sz="2400" dirty="0" err="1"/>
              <a:t>appropriate</a:t>
            </a:r>
            <a:r>
              <a:rPr lang="de-DE" sz="2400" dirty="0"/>
              <a:t> </a:t>
            </a:r>
            <a:r>
              <a:rPr lang="de-DE" sz="2400" dirty="0" err="1"/>
              <a:t>number</a:t>
            </a:r>
            <a:r>
              <a:rPr lang="de-DE" sz="2400" dirty="0"/>
              <a:t> of </a:t>
            </a:r>
            <a:r>
              <a:rPr lang="de-DE" sz="2400" dirty="0" err="1"/>
              <a:t>patients</a:t>
            </a:r>
            <a:endParaRPr lang="de-DE" sz="2400" dirty="0"/>
          </a:p>
        </p:txBody>
      </p:sp>
      <p:pic>
        <p:nvPicPr>
          <p:cNvPr id="11" name="Picture 2"/>
          <p:cNvPicPr>
            <a:picLocks noChangeAspect="1" noChangeArrowheads="1"/>
          </p:cNvPicPr>
          <p:nvPr/>
        </p:nvPicPr>
        <p:blipFill>
          <a:blip r:embed="rId2" cstate="print"/>
          <a:srcRect/>
          <a:stretch>
            <a:fillRect/>
          </a:stretch>
        </p:blipFill>
        <p:spPr bwMode="auto">
          <a:xfrm>
            <a:off x="1643154" y="1520788"/>
            <a:ext cx="3206752" cy="4441408"/>
          </a:xfrm>
          <a:prstGeom prst="rect">
            <a:avLst/>
          </a:prstGeom>
          <a:noFill/>
          <a:ln w="9525">
            <a:noFill/>
            <a:miter lim="800000"/>
            <a:headEnd/>
            <a:tailEnd/>
          </a:ln>
        </p:spPr>
      </p:pic>
    </p:spTree>
    <p:extLst>
      <p:ext uri="{BB962C8B-B14F-4D97-AF65-F5344CB8AC3E}">
        <p14:creationId xmlns:p14="http://schemas.microsoft.com/office/powerpoint/2010/main" val="129628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4"/>
          </p:nvPr>
        </p:nvSpPr>
        <p:spPr>
          <a:xfrm>
            <a:off x="8282880" y="6232228"/>
            <a:ext cx="2133600" cy="365125"/>
          </a:xfrm>
          <a:prstGeom prst="rect">
            <a:avLst/>
          </a:prstGeom>
        </p:spPr>
        <p:txBody>
          <a:bodyPr/>
          <a:lstStyle/>
          <a:p>
            <a:pPr algn="r"/>
            <a:fld id="{39C502A6-9A25-4D89-992C-DFBCDEBB5DFB}" type="slidenum">
              <a:rPr lang="fr-FR" smtClean="0">
                <a:solidFill>
                  <a:schemeClr val="bg2">
                    <a:lumMod val="50000"/>
                  </a:schemeClr>
                </a:solidFill>
              </a:rPr>
              <a:pPr algn="r"/>
              <a:t>4</a:t>
            </a:fld>
            <a:endParaRPr lang="fr-FR" dirty="0">
              <a:solidFill>
                <a:schemeClr val="bg2">
                  <a:lumMod val="50000"/>
                </a:schemeClr>
              </a:solidFill>
            </a:endParaRPr>
          </a:p>
        </p:txBody>
      </p:sp>
      <p:sp>
        <p:nvSpPr>
          <p:cNvPr id="9" name="Espace réservé du contenu 2"/>
          <p:cNvSpPr>
            <a:spLocks noGrp="1"/>
          </p:cNvSpPr>
          <p:nvPr>
            <p:ph sz="half" idx="1"/>
          </p:nvPr>
        </p:nvSpPr>
        <p:spPr>
          <a:xfrm>
            <a:off x="6033247" y="1338226"/>
            <a:ext cx="5256584" cy="4784668"/>
          </a:xfrm>
          <a:prstGeom prst="rect">
            <a:avLst/>
          </a:prstGeom>
        </p:spPr>
        <p:txBody>
          <a:bodyPr>
            <a:normAutofit lnSpcReduction="10000"/>
          </a:bodyPr>
          <a:lstStyle>
            <a:lvl1pPr>
              <a:defRPr sz="2800">
                <a:solidFill>
                  <a:srgbClr val="000000"/>
                </a:solidFill>
                <a:latin typeface="Calibri"/>
                <a:cs typeface="Calibri"/>
              </a:defRPr>
            </a:lvl1pPr>
            <a:lvl2pPr marL="355600" indent="-263525">
              <a:buClr>
                <a:srgbClr val="FFDD00"/>
              </a:buClr>
              <a:defRPr sz="2400">
                <a:latin typeface="Calibri"/>
                <a:cs typeface="Calibri"/>
              </a:defRPr>
            </a:lvl2pPr>
            <a:lvl3pPr marL="539750" indent="-184150">
              <a:buClr>
                <a:srgbClr val="22578B"/>
              </a:buClr>
              <a:defRPr sz="2000">
                <a:latin typeface="Calibri"/>
                <a:cs typeface="Calibri"/>
              </a:defRPr>
            </a:lvl3pPr>
            <a:lvl4pPr marL="803275" indent="-173038">
              <a:buClr>
                <a:srgbClr val="7399C6"/>
              </a:buClr>
              <a:defRPr sz="1800">
                <a:latin typeface="Calibri"/>
                <a:cs typeface="Calibri"/>
              </a:defRPr>
            </a:lvl4pPr>
            <a:lvl5pPr>
              <a:buClr>
                <a:srgbClr val="FFDD00"/>
              </a:buClr>
              <a:defRPr sz="1800">
                <a:latin typeface="Calibri"/>
                <a:cs typeface="Calibri"/>
              </a:defRPr>
            </a:lvl5pPr>
            <a:lvl6pPr>
              <a:defRPr sz="1800"/>
            </a:lvl6pPr>
            <a:lvl7pPr>
              <a:defRPr sz="1800"/>
            </a:lvl7pPr>
            <a:lvl8pPr>
              <a:defRPr sz="1800"/>
            </a:lvl8pPr>
            <a:lvl9pPr>
              <a:defRPr sz="1800"/>
            </a:lvl9pPr>
          </a:lstStyle>
          <a:p>
            <a:pPr lvl="1">
              <a:buNone/>
            </a:pPr>
            <a:endParaRPr lang="fr-FR" sz="2600" dirty="0"/>
          </a:p>
          <a:p>
            <a:pPr lvl="1"/>
            <a:r>
              <a:rPr lang="fr-FR" dirty="0" err="1"/>
              <a:t>Proposal</a:t>
            </a:r>
            <a:r>
              <a:rPr lang="fr-FR" dirty="0"/>
              <a:t> by Germany and Spain, </a:t>
            </a:r>
            <a:r>
              <a:rPr lang="fr-FR" dirty="0" err="1"/>
              <a:t>adopted</a:t>
            </a:r>
            <a:r>
              <a:rPr lang="fr-FR" dirty="0"/>
              <a:t> by GSF 2010</a:t>
            </a:r>
          </a:p>
          <a:p>
            <a:pPr lvl="1"/>
            <a:endParaRPr lang="fr-FR" dirty="0"/>
          </a:p>
          <a:p>
            <a:pPr lvl="1"/>
            <a:r>
              <a:rPr lang="fr-FR" dirty="0"/>
              <a:t>International </a:t>
            </a:r>
            <a:r>
              <a:rPr lang="fr-FR" dirty="0" err="1"/>
              <a:t>survey</a:t>
            </a:r>
            <a:r>
              <a:rPr lang="fr-FR" dirty="0"/>
              <a:t> on </a:t>
            </a:r>
            <a:r>
              <a:rPr lang="fr-FR" dirty="0" err="1"/>
              <a:t>clinical</a:t>
            </a:r>
            <a:r>
              <a:rPr lang="fr-FR" dirty="0"/>
              <a:t> trial </a:t>
            </a:r>
            <a:r>
              <a:rPr lang="fr-FR" dirty="0" err="1"/>
              <a:t>ecosystems</a:t>
            </a:r>
            <a:endParaRPr lang="fr-FR" dirty="0"/>
          </a:p>
          <a:p>
            <a:pPr lvl="2"/>
            <a:r>
              <a:rPr lang="fr-FR" sz="2400" dirty="0"/>
              <a:t>Infrastructure, </a:t>
            </a:r>
            <a:r>
              <a:rPr lang="fr-FR" sz="2400" dirty="0" err="1"/>
              <a:t>funding</a:t>
            </a:r>
            <a:r>
              <a:rPr lang="fr-FR" sz="2400" dirty="0"/>
              <a:t>, </a:t>
            </a:r>
            <a:r>
              <a:rPr lang="fr-FR" sz="2400" dirty="0" err="1"/>
              <a:t>regulatory</a:t>
            </a:r>
            <a:r>
              <a:rPr lang="fr-FR" sz="2400" dirty="0"/>
              <a:t> and </a:t>
            </a:r>
            <a:r>
              <a:rPr lang="fr-FR" sz="2400" dirty="0" err="1"/>
              <a:t>ethical</a:t>
            </a:r>
            <a:r>
              <a:rPr lang="fr-FR" sz="2400" dirty="0"/>
              <a:t> </a:t>
            </a:r>
            <a:r>
              <a:rPr lang="fr-FR" sz="2400" dirty="0" err="1"/>
              <a:t>context</a:t>
            </a:r>
            <a:endParaRPr lang="fr-FR" sz="2400" dirty="0"/>
          </a:p>
          <a:p>
            <a:pPr lvl="2"/>
            <a:endParaRPr lang="fr-FR" sz="2400" dirty="0"/>
          </a:p>
          <a:p>
            <a:pPr lvl="1"/>
            <a:r>
              <a:rPr lang="fr-FR" dirty="0" err="1"/>
              <a:t>Three</a:t>
            </a:r>
            <a:r>
              <a:rPr lang="fr-FR" dirty="0"/>
              <a:t> </a:t>
            </a:r>
            <a:r>
              <a:rPr lang="fr-FR" dirty="0" err="1"/>
              <a:t>working</a:t>
            </a:r>
            <a:r>
              <a:rPr lang="fr-FR" dirty="0"/>
              <a:t> groups on</a:t>
            </a:r>
          </a:p>
          <a:p>
            <a:pPr lvl="2"/>
            <a:r>
              <a:rPr lang="fr-FR" sz="2400" dirty="0" err="1"/>
              <a:t>Regulatory</a:t>
            </a:r>
            <a:r>
              <a:rPr lang="fr-FR" sz="2400" dirty="0"/>
              <a:t> harmonisation</a:t>
            </a:r>
          </a:p>
          <a:p>
            <a:pPr lvl="2"/>
            <a:r>
              <a:rPr lang="fr-FR" sz="2400" dirty="0" err="1"/>
              <a:t>Risk</a:t>
            </a:r>
            <a:r>
              <a:rPr lang="fr-FR" sz="2400" dirty="0"/>
              <a:t>-</a:t>
            </a:r>
            <a:r>
              <a:rPr lang="fr-FR" sz="2400" dirty="0" err="1"/>
              <a:t>based</a:t>
            </a:r>
            <a:r>
              <a:rPr lang="fr-FR" sz="2400" dirty="0"/>
              <a:t> </a:t>
            </a:r>
            <a:r>
              <a:rPr lang="fr-FR" sz="2400" dirty="0" err="1"/>
              <a:t>approach</a:t>
            </a:r>
            <a:endParaRPr lang="fr-FR" sz="2400" dirty="0"/>
          </a:p>
          <a:p>
            <a:pPr lvl="2"/>
            <a:r>
              <a:rPr lang="fr-FR" sz="2400" dirty="0"/>
              <a:t>Training  and infrastructure</a:t>
            </a:r>
          </a:p>
        </p:txBody>
      </p:sp>
      <p:sp>
        <p:nvSpPr>
          <p:cNvPr id="8" name="Titre 2"/>
          <p:cNvSpPr>
            <a:spLocks noGrp="1"/>
          </p:cNvSpPr>
          <p:nvPr>
            <p:ph type="title"/>
          </p:nvPr>
        </p:nvSpPr>
        <p:spPr>
          <a:xfrm>
            <a:off x="1516996" y="228102"/>
            <a:ext cx="8229600" cy="1152128"/>
          </a:xfrm>
        </p:spPr>
        <p:txBody>
          <a:bodyPr>
            <a:normAutofit fontScale="90000"/>
          </a:bodyPr>
          <a:lstStyle/>
          <a:p>
            <a:pPr algn="ctr"/>
            <a:br>
              <a:rPr lang="fr-FR" dirty="0"/>
            </a:br>
            <a:r>
              <a:rPr lang="fr-FR" sz="3600" dirty="0"/>
              <a:t>OECD initiative « </a:t>
            </a:r>
            <a:r>
              <a:rPr lang="fr-FR" sz="3600" dirty="0" err="1"/>
              <a:t>Facilitating</a:t>
            </a:r>
            <a:r>
              <a:rPr lang="fr-FR" sz="3600" dirty="0"/>
              <a:t> international </a:t>
            </a:r>
            <a:r>
              <a:rPr lang="fr-FR" sz="3600" dirty="0" err="1"/>
              <a:t>cooperation</a:t>
            </a:r>
            <a:r>
              <a:rPr lang="fr-FR" sz="3600" dirty="0"/>
              <a:t> in non-commercial </a:t>
            </a:r>
            <a:r>
              <a:rPr lang="fr-FR" sz="3600" dirty="0" err="1"/>
              <a:t>clinical</a:t>
            </a:r>
            <a:r>
              <a:rPr lang="fr-FR" sz="3600" dirty="0"/>
              <a:t> trials »</a:t>
            </a:r>
            <a:br>
              <a:rPr lang="fr-FR" dirty="0"/>
            </a:br>
            <a:r>
              <a:rPr lang="fr-FR" dirty="0"/>
              <a:t> </a:t>
            </a:r>
          </a:p>
        </p:txBody>
      </p:sp>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1232" y="1552140"/>
            <a:ext cx="3422486" cy="45016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90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DFFBA-7D5E-F7A5-5160-C80BA23AA377}"/>
            </a:ext>
          </a:extLst>
        </p:cNvPr>
        <p:cNvGrpSpPr/>
        <p:nvPr/>
      </p:nvGrpSpPr>
      <p:grpSpPr>
        <a:xfrm>
          <a:off x="0" y="0"/>
          <a:ext cx="0" cy="0"/>
          <a:chOff x="0" y="0"/>
          <a:chExt cx="0" cy="0"/>
        </a:xfrm>
      </p:grpSpPr>
      <p:sp>
        <p:nvSpPr>
          <p:cNvPr id="7" name="Espace réservé du numéro de diapositive 4">
            <a:extLst>
              <a:ext uri="{FF2B5EF4-FFF2-40B4-BE49-F238E27FC236}">
                <a16:creationId xmlns:a16="http://schemas.microsoft.com/office/drawing/2014/main" id="{50AB563C-DBDC-06EF-523B-71DDA664A940}"/>
              </a:ext>
            </a:extLst>
          </p:cNvPr>
          <p:cNvSpPr>
            <a:spLocks noGrp="1"/>
          </p:cNvSpPr>
          <p:nvPr>
            <p:ph type="sldNum" sz="quarter" idx="4"/>
          </p:nvPr>
        </p:nvSpPr>
        <p:spPr>
          <a:xfrm>
            <a:off x="8282880" y="6232228"/>
            <a:ext cx="2133600" cy="365125"/>
          </a:xfrm>
          <a:prstGeom prst="rect">
            <a:avLst/>
          </a:prstGeom>
        </p:spPr>
        <p:txBody>
          <a:bodyPr/>
          <a:lstStyle/>
          <a:p>
            <a:pPr algn="r"/>
            <a:fld id="{39C502A6-9A25-4D89-992C-DFBCDEBB5DFB}" type="slidenum">
              <a:rPr lang="fr-FR" smtClean="0">
                <a:solidFill>
                  <a:schemeClr val="bg2">
                    <a:lumMod val="50000"/>
                  </a:schemeClr>
                </a:solidFill>
              </a:rPr>
              <a:pPr algn="r"/>
              <a:t>5</a:t>
            </a:fld>
            <a:endParaRPr lang="fr-FR" dirty="0">
              <a:solidFill>
                <a:schemeClr val="bg2">
                  <a:lumMod val="50000"/>
                </a:schemeClr>
              </a:solidFill>
            </a:endParaRPr>
          </a:p>
        </p:txBody>
      </p:sp>
      <p:sp>
        <p:nvSpPr>
          <p:cNvPr id="9" name="Espace réservé du contenu 2">
            <a:extLst>
              <a:ext uri="{FF2B5EF4-FFF2-40B4-BE49-F238E27FC236}">
                <a16:creationId xmlns:a16="http://schemas.microsoft.com/office/drawing/2014/main" id="{BBF70D2B-2E93-819A-2D53-45E1FC49669B}"/>
              </a:ext>
            </a:extLst>
          </p:cNvPr>
          <p:cNvSpPr>
            <a:spLocks noGrp="1"/>
          </p:cNvSpPr>
          <p:nvPr>
            <p:ph sz="half" idx="1"/>
          </p:nvPr>
        </p:nvSpPr>
        <p:spPr>
          <a:xfrm>
            <a:off x="1085528" y="2334408"/>
            <a:ext cx="5817296" cy="3711389"/>
          </a:xfrm>
          <a:prstGeom prst="rect">
            <a:avLst/>
          </a:prstGeom>
        </p:spPr>
        <p:txBody>
          <a:bodyPr>
            <a:normAutofit/>
          </a:bodyPr>
          <a:lstStyle>
            <a:lvl1pPr>
              <a:defRPr sz="2800">
                <a:solidFill>
                  <a:srgbClr val="000000"/>
                </a:solidFill>
                <a:latin typeface="Calibri"/>
                <a:cs typeface="Calibri"/>
              </a:defRPr>
            </a:lvl1pPr>
            <a:lvl2pPr marL="355600" indent="-263525">
              <a:buClr>
                <a:srgbClr val="FFDD00"/>
              </a:buClr>
              <a:defRPr sz="2400">
                <a:latin typeface="Calibri"/>
                <a:cs typeface="Calibri"/>
              </a:defRPr>
            </a:lvl2pPr>
            <a:lvl3pPr marL="539750" indent="-184150">
              <a:buClr>
                <a:srgbClr val="22578B"/>
              </a:buClr>
              <a:defRPr sz="2000">
                <a:latin typeface="Calibri"/>
                <a:cs typeface="Calibri"/>
              </a:defRPr>
            </a:lvl3pPr>
            <a:lvl4pPr marL="803275" indent="-173038">
              <a:buClr>
                <a:srgbClr val="7399C6"/>
              </a:buClr>
              <a:defRPr sz="1800">
                <a:latin typeface="Calibri"/>
                <a:cs typeface="Calibri"/>
              </a:defRPr>
            </a:lvl4pPr>
            <a:lvl5pPr>
              <a:buClr>
                <a:srgbClr val="FFDD00"/>
              </a:buClr>
              <a:defRPr sz="1800">
                <a:latin typeface="Calibri"/>
                <a:cs typeface="Calibri"/>
              </a:defRPr>
            </a:lvl5pPr>
            <a:lvl6pPr>
              <a:defRPr sz="1800"/>
            </a:lvl6pPr>
            <a:lvl7pPr>
              <a:defRPr sz="1800"/>
            </a:lvl7pPr>
            <a:lvl8pPr>
              <a:defRPr sz="1800"/>
            </a:lvl8pPr>
            <a:lvl9pPr>
              <a:defRPr sz="1800"/>
            </a:lvl9pPr>
          </a:lstStyle>
          <a:p>
            <a:pPr lvl="1">
              <a:buNone/>
            </a:pPr>
            <a:r>
              <a:rPr lang="fr-FR" sz="3100" dirty="0"/>
              <a:t>Double objective </a:t>
            </a:r>
          </a:p>
          <a:p>
            <a:pPr lvl="1">
              <a:buNone/>
            </a:pPr>
            <a:endParaRPr lang="fr-FR" sz="3100" dirty="0"/>
          </a:p>
          <a:p>
            <a:pPr lvl="1">
              <a:buNone/>
            </a:pPr>
            <a:r>
              <a:rPr lang="fr-FR" sz="3100" dirty="0"/>
              <a:t>1 - Risk-</a:t>
            </a:r>
            <a:r>
              <a:rPr lang="fr-FR" sz="3100" dirty="0" err="1"/>
              <a:t>adapted</a:t>
            </a:r>
            <a:r>
              <a:rPr lang="fr-FR" sz="3100" dirty="0"/>
              <a:t> trial </a:t>
            </a:r>
            <a:r>
              <a:rPr lang="fr-FR" sz="3100" dirty="0" err="1"/>
              <a:t>oversight</a:t>
            </a:r>
            <a:r>
              <a:rPr lang="fr-FR" sz="3100" dirty="0"/>
              <a:t> and </a:t>
            </a:r>
            <a:r>
              <a:rPr lang="fr-FR" sz="3100" dirty="0" err="1"/>
              <a:t>governance</a:t>
            </a:r>
            <a:endParaRPr lang="fr-FR" sz="3100" dirty="0"/>
          </a:p>
          <a:p>
            <a:pPr lvl="1">
              <a:buNone/>
            </a:pPr>
            <a:endParaRPr lang="fr-FR" sz="3100" dirty="0"/>
          </a:p>
          <a:p>
            <a:pPr lvl="1">
              <a:buNone/>
            </a:pPr>
            <a:r>
              <a:rPr lang="fr-FR" sz="3100" dirty="0"/>
              <a:t>2 - </a:t>
            </a:r>
            <a:r>
              <a:rPr lang="fr-FR" sz="3100" dirty="0" err="1"/>
              <a:t>Regulatory</a:t>
            </a:r>
            <a:r>
              <a:rPr lang="fr-FR" sz="3100" dirty="0"/>
              <a:t> harmonisation</a:t>
            </a:r>
          </a:p>
          <a:p>
            <a:pPr lvl="1"/>
            <a:endParaRPr lang="fr-FR" sz="3100" dirty="0"/>
          </a:p>
          <a:p>
            <a:pPr lvl="1">
              <a:buNone/>
            </a:pPr>
            <a:endParaRPr lang="fr-FR" sz="2400" dirty="0"/>
          </a:p>
          <a:p>
            <a:pPr lvl="2"/>
            <a:endParaRPr lang="fr-FR" sz="2400" dirty="0"/>
          </a:p>
          <a:p>
            <a:pPr lvl="2">
              <a:buNone/>
            </a:pPr>
            <a:endParaRPr lang="fr-FR" sz="2400" dirty="0"/>
          </a:p>
        </p:txBody>
      </p:sp>
      <p:sp>
        <p:nvSpPr>
          <p:cNvPr id="8" name="Titre 2">
            <a:extLst>
              <a:ext uri="{FF2B5EF4-FFF2-40B4-BE49-F238E27FC236}">
                <a16:creationId xmlns:a16="http://schemas.microsoft.com/office/drawing/2014/main" id="{E7F611BA-8F29-A046-0714-64D0BABFB23A}"/>
              </a:ext>
            </a:extLst>
          </p:cNvPr>
          <p:cNvSpPr>
            <a:spLocks noGrp="1"/>
          </p:cNvSpPr>
          <p:nvPr>
            <p:ph type="title"/>
          </p:nvPr>
        </p:nvSpPr>
        <p:spPr>
          <a:xfrm>
            <a:off x="869577" y="404664"/>
            <a:ext cx="9421906" cy="800192"/>
          </a:xfrm>
        </p:spPr>
        <p:txBody>
          <a:bodyPr>
            <a:noAutofit/>
          </a:bodyPr>
          <a:lstStyle/>
          <a:p>
            <a:pPr algn="ctr"/>
            <a:r>
              <a:rPr lang="fr-FR" dirty="0"/>
              <a:t>OECD Council </a:t>
            </a:r>
            <a:r>
              <a:rPr lang="fr-FR" dirty="0" err="1"/>
              <a:t>Recommendation</a:t>
            </a:r>
            <a:r>
              <a:rPr lang="fr-FR" dirty="0"/>
              <a:t> on the </a:t>
            </a:r>
            <a:r>
              <a:rPr lang="fr-FR" dirty="0" err="1"/>
              <a:t>Governance</a:t>
            </a:r>
            <a:r>
              <a:rPr lang="fr-FR" dirty="0"/>
              <a:t> of </a:t>
            </a:r>
            <a:r>
              <a:rPr lang="fr-FR" dirty="0" err="1"/>
              <a:t>Clinical</a:t>
            </a:r>
            <a:r>
              <a:rPr lang="fr-FR" dirty="0"/>
              <a:t> Trials  (2013)</a:t>
            </a:r>
          </a:p>
        </p:txBody>
      </p:sp>
      <p:pic>
        <p:nvPicPr>
          <p:cNvPr id="6" name="Image 5">
            <a:extLst>
              <a:ext uri="{FF2B5EF4-FFF2-40B4-BE49-F238E27FC236}">
                <a16:creationId xmlns:a16="http://schemas.microsoft.com/office/drawing/2014/main" id="{C915A174-6029-E791-4158-3053CF34E8E5}"/>
              </a:ext>
            </a:extLst>
          </p:cNvPr>
          <p:cNvPicPr>
            <a:picLocks noChangeAspect="1"/>
          </p:cNvPicPr>
          <p:nvPr/>
        </p:nvPicPr>
        <p:blipFill>
          <a:blip r:embed="rId2" cstate="print"/>
          <a:stretch>
            <a:fillRect/>
          </a:stretch>
        </p:blipFill>
        <p:spPr>
          <a:xfrm>
            <a:off x="7318685" y="1628800"/>
            <a:ext cx="3707904" cy="4951073"/>
          </a:xfrm>
          <a:prstGeom prst="rect">
            <a:avLst/>
          </a:prstGeom>
        </p:spPr>
      </p:pic>
    </p:spTree>
    <p:extLst>
      <p:ext uri="{BB962C8B-B14F-4D97-AF65-F5344CB8AC3E}">
        <p14:creationId xmlns:p14="http://schemas.microsoft.com/office/powerpoint/2010/main" val="2390521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stretch>
            <a:fillRect/>
          </a:stretch>
        </p:blipFill>
        <p:spPr>
          <a:xfrm>
            <a:off x="324231" y="869112"/>
            <a:ext cx="4161708" cy="5291433"/>
          </a:xfrm>
          <a:prstGeom prst="rect">
            <a:avLst/>
          </a:prstGeom>
        </p:spPr>
      </p:pic>
      <p:sp>
        <p:nvSpPr>
          <p:cNvPr id="3" name="Content Placeholder 2">
            <a:extLst>
              <a:ext uri="{FF2B5EF4-FFF2-40B4-BE49-F238E27FC236}">
                <a16:creationId xmlns:a16="http://schemas.microsoft.com/office/drawing/2014/main" id="{3D2B15FF-C1B2-3498-7BF2-9B4C2D711CF5}"/>
              </a:ext>
            </a:extLst>
          </p:cNvPr>
          <p:cNvSpPr>
            <a:spLocks noGrp="1"/>
          </p:cNvSpPr>
          <p:nvPr>
            <p:ph idx="1"/>
          </p:nvPr>
        </p:nvSpPr>
        <p:spPr>
          <a:xfrm>
            <a:off x="4909970" y="1427268"/>
            <a:ext cx="2792506" cy="4733277"/>
          </a:xfrm>
        </p:spPr>
        <p:txBody>
          <a:bodyPr>
            <a:normAutofit fontScale="32500" lnSpcReduction="20000"/>
          </a:bodyPr>
          <a:lstStyle/>
          <a:p>
            <a:r>
              <a:rPr lang="fr-FR" sz="8600" dirty="0" err="1"/>
              <a:t>Australia</a:t>
            </a:r>
            <a:endParaRPr lang="fr-FR" sz="8600" dirty="0"/>
          </a:p>
          <a:p>
            <a:r>
              <a:rPr lang="fr-FR" sz="8600" dirty="0" err="1"/>
              <a:t>Austria</a:t>
            </a:r>
            <a:endParaRPr lang="fr-FR" sz="8600" dirty="0"/>
          </a:p>
          <a:p>
            <a:r>
              <a:rPr lang="fr-FR" sz="8600" dirty="0"/>
              <a:t>Canada</a:t>
            </a:r>
          </a:p>
          <a:p>
            <a:r>
              <a:rPr lang="fr-FR" sz="8600" dirty="0"/>
              <a:t>France</a:t>
            </a:r>
          </a:p>
          <a:p>
            <a:r>
              <a:rPr lang="fr-FR" sz="8600" dirty="0"/>
              <a:t>Germany</a:t>
            </a:r>
          </a:p>
          <a:p>
            <a:r>
              <a:rPr lang="fr-FR" sz="8600" dirty="0" err="1"/>
              <a:t>Greece</a:t>
            </a:r>
            <a:endParaRPr lang="fr-FR" sz="8600" dirty="0"/>
          </a:p>
          <a:p>
            <a:r>
              <a:rPr lang="fr-FR" sz="8600" dirty="0"/>
              <a:t>Japan</a:t>
            </a:r>
          </a:p>
          <a:p>
            <a:r>
              <a:rPr lang="fr-FR" sz="8600" dirty="0"/>
              <a:t>New </a:t>
            </a:r>
            <a:r>
              <a:rPr lang="fr-FR" sz="8600" dirty="0" err="1"/>
              <a:t>Zealand</a:t>
            </a:r>
            <a:endParaRPr lang="fr-FR" sz="8600" dirty="0"/>
          </a:p>
          <a:p>
            <a:r>
              <a:rPr lang="fr-FR" sz="8600" dirty="0"/>
              <a:t>South </a:t>
            </a:r>
            <a:r>
              <a:rPr lang="fr-FR" sz="8600" dirty="0" err="1"/>
              <a:t>Africa</a:t>
            </a:r>
            <a:endParaRPr lang="fr-FR" sz="8600" dirty="0"/>
          </a:p>
          <a:p>
            <a:r>
              <a:rPr lang="fr-FR" sz="8600" dirty="0"/>
              <a:t>Spain</a:t>
            </a:r>
          </a:p>
          <a:p>
            <a:r>
              <a:rPr lang="fr-FR" sz="8600" dirty="0" err="1"/>
              <a:t>Switzerland</a:t>
            </a:r>
            <a:endParaRPr lang="fr-FR" sz="8600" dirty="0"/>
          </a:p>
          <a:p>
            <a:endParaRPr lang="fr-FR" dirty="0"/>
          </a:p>
        </p:txBody>
      </p:sp>
      <p:sp>
        <p:nvSpPr>
          <p:cNvPr id="4" name="Content Placeholder 2">
            <a:extLst>
              <a:ext uri="{FF2B5EF4-FFF2-40B4-BE49-F238E27FC236}">
                <a16:creationId xmlns:a16="http://schemas.microsoft.com/office/drawing/2014/main" id="{A1BAE2CA-9452-286A-E9A1-B75C9BB17F51}"/>
              </a:ext>
            </a:extLst>
          </p:cNvPr>
          <p:cNvSpPr txBox="1">
            <a:spLocks/>
          </p:cNvSpPr>
          <p:nvPr/>
        </p:nvSpPr>
        <p:spPr>
          <a:xfrm>
            <a:off x="8043874" y="1427268"/>
            <a:ext cx="3307079" cy="4733277"/>
          </a:xfrm>
          <a:prstGeom prst="rect">
            <a:avLst/>
          </a:prstGeom>
        </p:spPr>
        <p:txBody>
          <a:bodyPr vert="horz" lIns="91440" tIns="45720" rIns="91440" bIns="45720" rtlCol="0">
            <a:normAutofit fontScale="92500" lnSpcReduction="20000"/>
          </a:bodyPr>
          <a:lstStyle>
            <a:lvl1pPr marL="0" indent="18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180975" indent="180000" algn="l" defTabSz="914400" rtl="0" eaLnBrk="1" latinLnBrk="0" hangingPunct="1">
              <a:lnSpc>
                <a:spcPct val="90000"/>
              </a:lnSpc>
              <a:spcBef>
                <a:spcPts val="500"/>
              </a:spcBef>
              <a:buFont typeface="Arial" panose="020B0604020202020204" pitchFamily="34" charset="0"/>
              <a:buChar char="•"/>
              <a:tabLst>
                <a:tab pos="361950" algn="l"/>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447675" indent="180000" algn="l" defTabSz="914400" rtl="0" eaLnBrk="1" latinLnBrk="0" hangingPunct="1">
              <a:lnSpc>
                <a:spcPct val="90000"/>
              </a:lnSpc>
              <a:spcBef>
                <a:spcPts val="500"/>
              </a:spcBef>
              <a:buFont typeface="Arial" panose="020B0604020202020204" pitchFamily="34" charset="0"/>
              <a:buChar char="•"/>
              <a:tabLst>
                <a:tab pos="1076325" algn="l"/>
              </a:tabLst>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2865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96938" indent="180000" algn="l" defTabSz="914400" rtl="0" eaLnBrk="1" latinLnBrk="0" hangingPunct="1">
              <a:lnSpc>
                <a:spcPct val="90000"/>
              </a:lnSpc>
              <a:spcBef>
                <a:spcPts val="500"/>
              </a:spcBef>
              <a:buFont typeface="Arial" panose="020B0604020202020204" pitchFamily="34" charset="0"/>
              <a:buChar char="•"/>
              <a:tabLst>
                <a:tab pos="982663" algn="l"/>
              </a:tabLst>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000" dirty="0"/>
              <a:t>United </a:t>
            </a:r>
            <a:r>
              <a:rPr lang="fr-FR" sz="3000" dirty="0" err="1"/>
              <a:t>Kingdom</a:t>
            </a:r>
            <a:endParaRPr lang="fr-FR" sz="3000" dirty="0"/>
          </a:p>
          <a:p>
            <a:r>
              <a:rPr lang="fr-FR" sz="3000" dirty="0" err="1"/>
              <a:t>Unites</a:t>
            </a:r>
            <a:r>
              <a:rPr lang="fr-FR" sz="3000" dirty="0"/>
              <a:t> States of America</a:t>
            </a:r>
          </a:p>
          <a:p>
            <a:r>
              <a:rPr lang="fr-FR" sz="3000" dirty="0" err="1"/>
              <a:t>European</a:t>
            </a:r>
            <a:r>
              <a:rPr lang="fr-FR" sz="3000" dirty="0"/>
              <a:t> Commission</a:t>
            </a:r>
          </a:p>
          <a:p>
            <a:r>
              <a:rPr lang="fr-FR" sz="3000" dirty="0"/>
              <a:t>EMA</a:t>
            </a:r>
          </a:p>
          <a:p>
            <a:r>
              <a:rPr lang="fr-FR" sz="3000" dirty="0"/>
              <a:t>OECD</a:t>
            </a:r>
          </a:p>
          <a:p>
            <a:r>
              <a:rPr lang="fr-FR" sz="3000" dirty="0"/>
              <a:t>ESF</a:t>
            </a:r>
          </a:p>
          <a:p>
            <a:r>
              <a:rPr lang="fr-FR" sz="3000" dirty="0"/>
              <a:t>EORTC</a:t>
            </a:r>
          </a:p>
          <a:p>
            <a:r>
              <a:rPr lang="fr-FR" sz="3000" dirty="0"/>
              <a:t>ECRIN</a:t>
            </a:r>
          </a:p>
          <a:p>
            <a:r>
              <a:rPr lang="fr-FR" sz="3000" dirty="0"/>
              <a:t>Industry</a:t>
            </a:r>
          </a:p>
          <a:p>
            <a:endParaRPr lang="fr-FR" dirty="0"/>
          </a:p>
        </p:txBody>
      </p:sp>
      <p:sp>
        <p:nvSpPr>
          <p:cNvPr id="5" name="Titre 2">
            <a:extLst>
              <a:ext uri="{FF2B5EF4-FFF2-40B4-BE49-F238E27FC236}">
                <a16:creationId xmlns:a16="http://schemas.microsoft.com/office/drawing/2014/main" id="{0AAA9151-3A7B-C0BA-D10B-C18FC135B306}"/>
              </a:ext>
            </a:extLst>
          </p:cNvPr>
          <p:cNvSpPr>
            <a:spLocks noGrp="1"/>
          </p:cNvSpPr>
          <p:nvPr>
            <p:ph type="title"/>
          </p:nvPr>
        </p:nvSpPr>
        <p:spPr>
          <a:xfrm>
            <a:off x="731521" y="108042"/>
            <a:ext cx="8885816" cy="589413"/>
          </a:xfrm>
        </p:spPr>
        <p:txBody>
          <a:bodyPr>
            <a:normAutofit/>
          </a:bodyPr>
          <a:lstStyle/>
          <a:p>
            <a:pPr algn="ctr"/>
            <a:r>
              <a:rPr lang="fr-FR" sz="3200" b="1" dirty="0" err="1"/>
              <a:t>Working</a:t>
            </a:r>
            <a:r>
              <a:rPr lang="fr-FR" sz="3200" b="1" dirty="0"/>
              <a:t> group (2011 – 2012)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48E3A-211B-1AE1-DFC2-15C82E2F9FA0}"/>
            </a:ext>
          </a:extLst>
        </p:cNvPr>
        <p:cNvGrpSpPr/>
        <p:nvPr/>
      </p:nvGrpSpPr>
      <p:grpSpPr>
        <a:xfrm>
          <a:off x="0" y="0"/>
          <a:ext cx="0" cy="0"/>
          <a:chOff x="0" y="0"/>
          <a:chExt cx="0" cy="0"/>
        </a:xfrm>
      </p:grpSpPr>
      <p:sp>
        <p:nvSpPr>
          <p:cNvPr id="7" name="Espace réservé du numéro de diapositive 4">
            <a:extLst>
              <a:ext uri="{FF2B5EF4-FFF2-40B4-BE49-F238E27FC236}">
                <a16:creationId xmlns:a16="http://schemas.microsoft.com/office/drawing/2014/main" id="{16B7511C-4869-C638-6C3A-0B2DD225070F}"/>
              </a:ext>
            </a:extLst>
          </p:cNvPr>
          <p:cNvSpPr>
            <a:spLocks noGrp="1"/>
          </p:cNvSpPr>
          <p:nvPr>
            <p:ph type="sldNum" sz="quarter" idx="4"/>
          </p:nvPr>
        </p:nvSpPr>
        <p:spPr>
          <a:xfrm>
            <a:off x="8282880" y="6232228"/>
            <a:ext cx="2133600" cy="365125"/>
          </a:xfrm>
          <a:prstGeom prst="rect">
            <a:avLst/>
          </a:prstGeom>
        </p:spPr>
        <p:txBody>
          <a:bodyPr/>
          <a:lstStyle/>
          <a:p>
            <a:pPr algn="r"/>
            <a:fld id="{39C502A6-9A25-4D89-992C-DFBCDEBB5DFB}" type="slidenum">
              <a:rPr lang="fr-FR" smtClean="0">
                <a:solidFill>
                  <a:schemeClr val="bg2">
                    <a:lumMod val="50000"/>
                  </a:schemeClr>
                </a:solidFill>
              </a:rPr>
              <a:pPr algn="r"/>
              <a:t>7</a:t>
            </a:fld>
            <a:endParaRPr lang="fr-FR" dirty="0">
              <a:solidFill>
                <a:schemeClr val="bg2">
                  <a:lumMod val="50000"/>
                </a:schemeClr>
              </a:solidFill>
            </a:endParaRPr>
          </a:p>
        </p:txBody>
      </p:sp>
      <p:sp>
        <p:nvSpPr>
          <p:cNvPr id="9" name="Espace réservé du contenu 2">
            <a:extLst>
              <a:ext uri="{FF2B5EF4-FFF2-40B4-BE49-F238E27FC236}">
                <a16:creationId xmlns:a16="http://schemas.microsoft.com/office/drawing/2014/main" id="{16D42C14-5F11-1046-4AEE-670C2E5F9CF8}"/>
              </a:ext>
            </a:extLst>
          </p:cNvPr>
          <p:cNvSpPr>
            <a:spLocks noGrp="1"/>
          </p:cNvSpPr>
          <p:nvPr>
            <p:ph sz="half" idx="1"/>
          </p:nvPr>
        </p:nvSpPr>
        <p:spPr>
          <a:xfrm>
            <a:off x="1085528" y="2054710"/>
            <a:ext cx="5817296" cy="4034117"/>
          </a:xfrm>
          <a:prstGeom prst="rect">
            <a:avLst/>
          </a:prstGeom>
        </p:spPr>
        <p:txBody>
          <a:bodyPr>
            <a:normAutofit fontScale="85000" lnSpcReduction="10000"/>
          </a:bodyPr>
          <a:lstStyle>
            <a:lvl1pPr>
              <a:defRPr sz="2800">
                <a:solidFill>
                  <a:srgbClr val="000000"/>
                </a:solidFill>
                <a:latin typeface="Calibri"/>
                <a:cs typeface="Calibri"/>
              </a:defRPr>
            </a:lvl1pPr>
            <a:lvl2pPr marL="355600" indent="-263525">
              <a:buClr>
                <a:srgbClr val="FFDD00"/>
              </a:buClr>
              <a:defRPr sz="2400">
                <a:latin typeface="Calibri"/>
                <a:cs typeface="Calibri"/>
              </a:defRPr>
            </a:lvl2pPr>
            <a:lvl3pPr marL="539750" indent="-184150">
              <a:buClr>
                <a:srgbClr val="22578B"/>
              </a:buClr>
              <a:defRPr sz="2000">
                <a:latin typeface="Calibri"/>
                <a:cs typeface="Calibri"/>
              </a:defRPr>
            </a:lvl3pPr>
            <a:lvl4pPr marL="803275" indent="-173038">
              <a:buClr>
                <a:srgbClr val="7399C6"/>
              </a:buClr>
              <a:defRPr sz="1800">
                <a:latin typeface="Calibri"/>
                <a:cs typeface="Calibri"/>
              </a:defRPr>
            </a:lvl4pPr>
            <a:lvl5pPr>
              <a:buClr>
                <a:srgbClr val="FFDD00"/>
              </a:buClr>
              <a:defRPr sz="1800">
                <a:latin typeface="Calibri"/>
                <a:cs typeface="Calibri"/>
              </a:defRPr>
            </a:lvl5pPr>
            <a:lvl6pPr>
              <a:defRPr sz="1800"/>
            </a:lvl6pPr>
            <a:lvl7pPr>
              <a:defRPr sz="1800"/>
            </a:lvl7pPr>
            <a:lvl8pPr>
              <a:defRPr sz="1800"/>
            </a:lvl8pPr>
            <a:lvl9pPr>
              <a:defRPr sz="1800"/>
            </a:lvl9pPr>
          </a:lstStyle>
          <a:p>
            <a:pPr lvl="1">
              <a:buNone/>
            </a:pPr>
            <a:r>
              <a:rPr lang="fr-FR" sz="3100" b="1" dirty="0"/>
              <a:t>1 - How to </a:t>
            </a:r>
            <a:r>
              <a:rPr lang="fr-FR" sz="3100" b="1" dirty="0" err="1"/>
              <a:t>assess</a:t>
            </a:r>
            <a:r>
              <a:rPr lang="fr-FR" sz="3100" b="1" dirty="0"/>
              <a:t> </a:t>
            </a:r>
            <a:r>
              <a:rPr lang="fr-FR" sz="3100" b="1" dirty="0" err="1"/>
              <a:t>risk</a:t>
            </a:r>
            <a:r>
              <a:rPr lang="fr-FR" sz="3100" b="1" dirty="0"/>
              <a:t> in </a:t>
            </a:r>
            <a:r>
              <a:rPr lang="fr-FR" sz="3100" b="1" dirty="0" err="1"/>
              <a:t>clinical</a:t>
            </a:r>
            <a:r>
              <a:rPr lang="fr-FR" sz="3100" b="1" dirty="0"/>
              <a:t> trials ?</a:t>
            </a:r>
            <a:endParaRPr lang="fr-FR" sz="3100" dirty="0"/>
          </a:p>
          <a:p>
            <a:pPr lvl="1">
              <a:buFont typeface="Arial" pitchFamily="34" charset="0"/>
              <a:buChar char="•"/>
            </a:pPr>
            <a:r>
              <a:rPr lang="fr-FR" sz="3100" dirty="0" err="1"/>
              <a:t>Risk</a:t>
            </a:r>
            <a:r>
              <a:rPr lang="fr-FR" sz="3100" dirty="0"/>
              <a:t> stratification </a:t>
            </a:r>
            <a:r>
              <a:rPr lang="fr-FR" sz="3100" dirty="0" err="1"/>
              <a:t>according</a:t>
            </a:r>
            <a:r>
              <a:rPr lang="fr-FR" sz="3100" dirty="0"/>
              <a:t> to marketing </a:t>
            </a:r>
            <a:r>
              <a:rPr lang="fr-FR" sz="3100" dirty="0" err="1"/>
              <a:t>authorization</a:t>
            </a:r>
            <a:r>
              <a:rPr lang="fr-FR" sz="3100" dirty="0"/>
              <a:t> </a:t>
            </a:r>
            <a:r>
              <a:rPr lang="fr-FR" sz="3100" dirty="0" err="1"/>
              <a:t>status</a:t>
            </a:r>
            <a:r>
              <a:rPr lang="fr-FR" sz="3100" dirty="0"/>
              <a:t> </a:t>
            </a:r>
          </a:p>
          <a:p>
            <a:pPr lvl="1">
              <a:buFont typeface="Arial" pitchFamily="34" charset="0"/>
              <a:buChar char="•"/>
            </a:pPr>
            <a:r>
              <a:rPr lang="fr-FR" sz="3100" dirty="0" err="1"/>
              <a:t>Continuous</a:t>
            </a:r>
            <a:r>
              <a:rPr lang="fr-FR" sz="3100" dirty="0"/>
              <a:t>, trial-</a:t>
            </a:r>
            <a:r>
              <a:rPr lang="fr-FR" sz="3100" dirty="0" err="1"/>
              <a:t>specific</a:t>
            </a:r>
            <a:r>
              <a:rPr lang="fr-FR" sz="3100" dirty="0"/>
              <a:t> </a:t>
            </a:r>
            <a:r>
              <a:rPr lang="fr-FR" sz="3100" dirty="0" err="1"/>
              <a:t>risk</a:t>
            </a:r>
            <a:r>
              <a:rPr lang="fr-FR" sz="3100" dirty="0"/>
              <a:t> </a:t>
            </a:r>
            <a:r>
              <a:rPr lang="fr-FR" sz="3100" dirty="0" err="1"/>
              <a:t>assessment</a:t>
            </a:r>
            <a:r>
              <a:rPr lang="fr-FR" sz="3100" dirty="0"/>
              <a:t> for </a:t>
            </a:r>
            <a:r>
              <a:rPr lang="fr-FR" sz="3100" dirty="0" err="1"/>
              <a:t>other</a:t>
            </a:r>
            <a:r>
              <a:rPr lang="fr-FR" sz="3100" dirty="0"/>
              <a:t> </a:t>
            </a:r>
            <a:r>
              <a:rPr lang="fr-FR" sz="3100" dirty="0" err="1"/>
              <a:t>risk</a:t>
            </a:r>
            <a:r>
              <a:rPr lang="fr-FR" sz="3100" dirty="0"/>
              <a:t> </a:t>
            </a:r>
            <a:r>
              <a:rPr lang="fr-FR" sz="3100" dirty="0" err="1"/>
              <a:t>determinants</a:t>
            </a:r>
            <a:endParaRPr lang="fr-FR" sz="3100" dirty="0"/>
          </a:p>
          <a:p>
            <a:pPr lvl="1"/>
            <a:endParaRPr lang="fr-FR" sz="3100" dirty="0"/>
          </a:p>
          <a:p>
            <a:pPr lvl="1">
              <a:buNone/>
            </a:pPr>
            <a:r>
              <a:rPr lang="fr-FR" sz="3100" b="1" dirty="0"/>
              <a:t>2 – Risk-</a:t>
            </a:r>
            <a:r>
              <a:rPr lang="fr-FR" sz="3100" b="1" dirty="0" err="1"/>
              <a:t>adapted</a:t>
            </a:r>
            <a:r>
              <a:rPr lang="fr-FR" sz="3100" b="1" dirty="0"/>
              <a:t> provisions for </a:t>
            </a:r>
            <a:r>
              <a:rPr lang="fr-FR" sz="3100" b="1" dirty="0" err="1"/>
              <a:t>clinical</a:t>
            </a:r>
            <a:r>
              <a:rPr lang="fr-FR" sz="3100" b="1" dirty="0"/>
              <a:t> trial </a:t>
            </a:r>
            <a:r>
              <a:rPr lang="fr-FR" sz="3100" b="1" dirty="0" err="1"/>
              <a:t>oversight</a:t>
            </a:r>
            <a:r>
              <a:rPr lang="fr-FR" sz="3100" b="1" dirty="0"/>
              <a:t> and </a:t>
            </a:r>
            <a:r>
              <a:rPr lang="fr-FR" sz="3100" b="1" dirty="0" err="1"/>
              <a:t>governance</a:t>
            </a:r>
            <a:endParaRPr lang="fr-FR" sz="3100" b="1" dirty="0"/>
          </a:p>
          <a:p>
            <a:pPr lvl="2"/>
            <a:r>
              <a:rPr lang="fr-FR" sz="3100" dirty="0" err="1"/>
              <a:t>Regulatory</a:t>
            </a:r>
            <a:r>
              <a:rPr lang="fr-FR" sz="3100" dirty="0"/>
              <a:t> / </a:t>
            </a:r>
            <a:r>
              <a:rPr lang="fr-FR" sz="3100" dirty="0" err="1"/>
              <a:t>ethical</a:t>
            </a:r>
            <a:r>
              <a:rPr lang="fr-FR" sz="3100" dirty="0"/>
              <a:t> </a:t>
            </a:r>
            <a:r>
              <a:rPr lang="fr-FR" sz="3100" dirty="0" err="1"/>
              <a:t>oversight</a:t>
            </a:r>
            <a:endParaRPr lang="fr-FR" sz="3100" dirty="0"/>
          </a:p>
          <a:p>
            <a:pPr lvl="2"/>
            <a:r>
              <a:rPr lang="fr-FR" sz="3100" dirty="0"/>
              <a:t>Monitoring, </a:t>
            </a:r>
            <a:r>
              <a:rPr lang="fr-FR" sz="3100" dirty="0" err="1"/>
              <a:t>insurance</a:t>
            </a:r>
            <a:r>
              <a:rPr lang="fr-FR" sz="3100" dirty="0"/>
              <a:t>, </a:t>
            </a:r>
            <a:r>
              <a:rPr lang="fr-FR" sz="3100" dirty="0" err="1"/>
              <a:t>etc</a:t>
            </a:r>
            <a:endParaRPr lang="fr-FR" sz="3100" dirty="0"/>
          </a:p>
          <a:p>
            <a:pPr lvl="2"/>
            <a:endParaRPr lang="fr-FR" sz="3100" u="sng" dirty="0">
              <a:hlinkClick r:id="" action="ppaction://noaction"/>
            </a:endParaRPr>
          </a:p>
          <a:p>
            <a:pPr lvl="2"/>
            <a:endParaRPr lang="fr-FR" sz="2400" dirty="0"/>
          </a:p>
          <a:p>
            <a:pPr lvl="2"/>
            <a:endParaRPr lang="fr-FR" sz="2400" dirty="0"/>
          </a:p>
          <a:p>
            <a:pPr lvl="2">
              <a:buNone/>
            </a:pPr>
            <a:endParaRPr lang="fr-FR" sz="2400" dirty="0"/>
          </a:p>
        </p:txBody>
      </p:sp>
      <p:sp>
        <p:nvSpPr>
          <p:cNvPr id="8" name="Titre 2">
            <a:extLst>
              <a:ext uri="{FF2B5EF4-FFF2-40B4-BE49-F238E27FC236}">
                <a16:creationId xmlns:a16="http://schemas.microsoft.com/office/drawing/2014/main" id="{8AF788E0-C767-0333-2A92-CDE64789FA3F}"/>
              </a:ext>
            </a:extLst>
          </p:cNvPr>
          <p:cNvSpPr>
            <a:spLocks noGrp="1"/>
          </p:cNvSpPr>
          <p:nvPr>
            <p:ph type="title"/>
          </p:nvPr>
        </p:nvSpPr>
        <p:spPr>
          <a:xfrm>
            <a:off x="869577" y="404664"/>
            <a:ext cx="9421906" cy="684076"/>
          </a:xfrm>
        </p:spPr>
        <p:txBody>
          <a:bodyPr>
            <a:noAutofit/>
          </a:bodyPr>
          <a:lstStyle/>
          <a:p>
            <a:pPr algn="ctr"/>
            <a:r>
              <a:rPr lang="fr-FR" dirty="0"/>
              <a:t>OECD Council </a:t>
            </a:r>
            <a:r>
              <a:rPr lang="fr-FR" dirty="0" err="1"/>
              <a:t>Recommendation</a:t>
            </a:r>
            <a:r>
              <a:rPr lang="fr-FR" dirty="0"/>
              <a:t> on the </a:t>
            </a:r>
            <a:r>
              <a:rPr lang="fr-FR" dirty="0" err="1"/>
              <a:t>Governance</a:t>
            </a:r>
            <a:r>
              <a:rPr lang="fr-FR" dirty="0"/>
              <a:t> of </a:t>
            </a:r>
            <a:r>
              <a:rPr lang="fr-FR" dirty="0" err="1"/>
              <a:t>Clinical</a:t>
            </a:r>
            <a:r>
              <a:rPr lang="fr-FR" dirty="0"/>
              <a:t> Trials: </a:t>
            </a:r>
            <a:r>
              <a:rPr lang="fr-FR" dirty="0" err="1"/>
              <a:t>aligned</a:t>
            </a:r>
            <a:r>
              <a:rPr lang="fr-FR" dirty="0"/>
              <a:t> </a:t>
            </a:r>
            <a:r>
              <a:rPr lang="fr-FR" dirty="0" err="1"/>
              <a:t>risk-based</a:t>
            </a:r>
            <a:r>
              <a:rPr lang="fr-FR" dirty="0"/>
              <a:t> </a:t>
            </a:r>
            <a:r>
              <a:rPr lang="fr-FR" dirty="0" err="1"/>
              <a:t>approach</a:t>
            </a:r>
            <a:endParaRPr lang="fr-FR" dirty="0"/>
          </a:p>
        </p:txBody>
      </p:sp>
      <p:pic>
        <p:nvPicPr>
          <p:cNvPr id="6" name="Image 5">
            <a:extLst>
              <a:ext uri="{FF2B5EF4-FFF2-40B4-BE49-F238E27FC236}">
                <a16:creationId xmlns:a16="http://schemas.microsoft.com/office/drawing/2014/main" id="{517B7F5F-EF62-E698-8D27-9FE308CBCAC4}"/>
              </a:ext>
            </a:extLst>
          </p:cNvPr>
          <p:cNvPicPr>
            <a:picLocks noChangeAspect="1"/>
          </p:cNvPicPr>
          <p:nvPr/>
        </p:nvPicPr>
        <p:blipFill>
          <a:blip r:embed="rId2" cstate="print"/>
          <a:stretch>
            <a:fillRect/>
          </a:stretch>
        </p:blipFill>
        <p:spPr>
          <a:xfrm>
            <a:off x="7318685" y="1628800"/>
            <a:ext cx="3707904" cy="4951073"/>
          </a:xfrm>
          <a:prstGeom prst="rect">
            <a:avLst/>
          </a:prstGeom>
        </p:spPr>
      </p:pic>
    </p:spTree>
    <p:extLst>
      <p:ext uri="{BB962C8B-B14F-4D97-AF65-F5344CB8AC3E}">
        <p14:creationId xmlns:p14="http://schemas.microsoft.com/office/powerpoint/2010/main" val="257947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94853" y="296216"/>
            <a:ext cx="9036422" cy="768350"/>
          </a:xfrm>
        </p:spPr>
        <p:txBody>
          <a:bodyPr>
            <a:noAutofit/>
          </a:bodyPr>
          <a:lstStyle/>
          <a:p>
            <a:pPr algn="ctr" eaLnBrk="1" hangingPunct="1">
              <a:defRPr/>
            </a:pPr>
            <a:r>
              <a:rPr lang="fr-FR" sz="3200" b="1" dirty="0">
                <a:cs typeface="Times New Roman"/>
              </a:rPr>
              <a:t>Common </a:t>
            </a:r>
            <a:r>
              <a:rPr lang="fr-FR" sz="3200" b="1" dirty="0" err="1">
                <a:cs typeface="Times New Roman"/>
              </a:rPr>
              <a:t>principles</a:t>
            </a:r>
            <a:r>
              <a:rPr lang="fr-FR" sz="3200" b="1" dirty="0">
                <a:cs typeface="Times New Roman"/>
              </a:rPr>
              <a:t> for </a:t>
            </a:r>
            <a:r>
              <a:rPr lang="fr-FR" sz="3200" b="1" dirty="0" err="1">
                <a:cs typeface="Times New Roman"/>
              </a:rPr>
              <a:t>risk</a:t>
            </a:r>
            <a:r>
              <a:rPr lang="fr-FR" sz="3200" b="1" dirty="0">
                <a:cs typeface="Times New Roman"/>
              </a:rPr>
              <a:t> </a:t>
            </a:r>
            <a:r>
              <a:rPr lang="fr-FR" sz="3200" b="1" dirty="0" err="1">
                <a:cs typeface="Times New Roman"/>
              </a:rPr>
              <a:t>assessment</a:t>
            </a:r>
            <a:r>
              <a:rPr lang="fr-FR" sz="3200" b="1" dirty="0">
                <a:cs typeface="Times New Roman"/>
              </a:rPr>
              <a:t> in </a:t>
            </a:r>
            <a:r>
              <a:rPr lang="fr-FR" sz="3200" b="1" i="1" dirty="0" err="1">
                <a:solidFill>
                  <a:schemeClr val="accent3">
                    <a:lumMod val="75000"/>
                  </a:schemeClr>
                </a:solidFill>
                <a:cs typeface="Times New Roman"/>
              </a:rPr>
              <a:t>stratified</a:t>
            </a:r>
            <a:r>
              <a:rPr lang="fr-FR" sz="3200" b="1" dirty="0">
                <a:cs typeface="Times New Roman"/>
              </a:rPr>
              <a:t> and trial-</a:t>
            </a:r>
            <a:r>
              <a:rPr lang="fr-FR" sz="3200" b="1" dirty="0" err="1">
                <a:cs typeface="Times New Roman"/>
              </a:rPr>
              <a:t>specific</a:t>
            </a:r>
            <a:r>
              <a:rPr lang="fr-FR" sz="3200" b="1" dirty="0">
                <a:cs typeface="Times New Roman"/>
              </a:rPr>
              <a:t> </a:t>
            </a:r>
            <a:r>
              <a:rPr lang="fr-FR" sz="3200" b="1" dirty="0" err="1">
                <a:cs typeface="Times New Roman"/>
              </a:rPr>
              <a:t>approaches</a:t>
            </a:r>
            <a:endParaRPr lang="fr-FR" sz="3200" b="1" dirty="0">
              <a:cs typeface="Times New Roman"/>
            </a:endParaRPr>
          </a:p>
        </p:txBody>
      </p:sp>
      <p:sp>
        <p:nvSpPr>
          <p:cNvPr id="317443" name="Rectangle 3"/>
          <p:cNvSpPr>
            <a:spLocks noGrp="1" noChangeArrowheads="1"/>
          </p:cNvSpPr>
          <p:nvPr>
            <p:ph type="body" idx="1"/>
          </p:nvPr>
        </p:nvSpPr>
        <p:spPr>
          <a:xfrm>
            <a:off x="766500" y="1730841"/>
            <a:ext cx="5250712" cy="5127159"/>
          </a:xfrm>
        </p:spPr>
        <p:txBody>
          <a:bodyPr>
            <a:noAutofit/>
          </a:bodyPr>
          <a:lstStyle/>
          <a:p>
            <a:pPr eaLnBrk="1" hangingPunct="1">
              <a:buNone/>
              <a:defRPr/>
            </a:pPr>
            <a:r>
              <a:rPr lang="en-GB" sz="2000" b="1" dirty="0">
                <a:ea typeface="+mn-ea"/>
                <a:cs typeface="+mn-cs"/>
              </a:rPr>
              <a:t>I - Risk to participant rights: </a:t>
            </a:r>
            <a:endParaRPr lang="fr-FR" sz="2000" b="1" dirty="0">
              <a:ea typeface="+mn-ea"/>
              <a:cs typeface="+mn-cs"/>
            </a:endParaRPr>
          </a:p>
          <a:p>
            <a:pPr lvl="1" eaLnBrk="1" hangingPunct="1">
              <a:defRPr/>
            </a:pPr>
            <a:r>
              <a:rPr lang="en-GB" sz="2000" dirty="0">
                <a:ea typeface="+mn-ea"/>
                <a:cs typeface="+mn-cs"/>
              </a:rPr>
              <a:t>I.1 patient information</a:t>
            </a:r>
          </a:p>
          <a:p>
            <a:pPr lvl="1" eaLnBrk="1" hangingPunct="1">
              <a:defRPr/>
            </a:pPr>
            <a:r>
              <a:rPr lang="en-GB" sz="2000" dirty="0">
                <a:ea typeface="+mn-ea"/>
                <a:cs typeface="+mn-cs"/>
              </a:rPr>
              <a:t>I.2 personal data protection</a:t>
            </a:r>
          </a:p>
          <a:p>
            <a:pPr lvl="1" eaLnBrk="1" hangingPunct="1">
              <a:defRPr/>
            </a:pPr>
            <a:endParaRPr lang="fr-FR" sz="2000" dirty="0">
              <a:ea typeface="+mn-ea"/>
              <a:cs typeface="+mn-cs"/>
            </a:endParaRPr>
          </a:p>
          <a:p>
            <a:pPr eaLnBrk="1" hangingPunct="1">
              <a:buNone/>
              <a:defRPr/>
            </a:pPr>
            <a:r>
              <a:rPr lang="en-GB" sz="2000" b="1" dirty="0">
                <a:ea typeface="+mn-ea"/>
                <a:cs typeface="+mn-cs"/>
              </a:rPr>
              <a:t>II - Risk to participant integrity and safety: </a:t>
            </a:r>
            <a:endParaRPr lang="fr-FR" sz="2000" b="1" dirty="0">
              <a:ea typeface="+mn-ea"/>
              <a:cs typeface="+mn-cs"/>
            </a:endParaRPr>
          </a:p>
          <a:p>
            <a:pPr lvl="1" eaLnBrk="1" hangingPunct="1">
              <a:defRPr/>
            </a:pPr>
            <a:r>
              <a:rPr lang="en-GB" sz="2000" i="1" dirty="0">
                <a:solidFill>
                  <a:schemeClr val="accent3">
                    <a:lumMod val="75000"/>
                  </a:schemeClr>
                </a:solidFill>
                <a:ea typeface="+mn-ea"/>
                <a:cs typeface="+mn-cs"/>
              </a:rPr>
              <a:t>II.1 safety of the treatment intervention</a:t>
            </a:r>
            <a:endParaRPr lang="en-GB" i="1" dirty="0">
              <a:solidFill>
                <a:schemeClr val="accent3">
                  <a:lumMod val="75000"/>
                </a:schemeClr>
              </a:solidFill>
              <a:ea typeface="+mn-ea"/>
              <a:cs typeface="+mn-cs"/>
            </a:endParaRPr>
          </a:p>
          <a:p>
            <a:pPr lvl="2">
              <a:defRPr/>
            </a:pPr>
            <a:r>
              <a:rPr lang="en-GB" i="1" dirty="0">
                <a:solidFill>
                  <a:schemeClr val="accent3">
                    <a:lumMod val="75000"/>
                  </a:schemeClr>
                </a:solidFill>
              </a:rPr>
              <a:t>Usual care</a:t>
            </a:r>
          </a:p>
          <a:p>
            <a:pPr lvl="2">
              <a:defRPr/>
            </a:pPr>
            <a:r>
              <a:rPr lang="en-GB" i="1" dirty="0">
                <a:solidFill>
                  <a:schemeClr val="accent3">
                    <a:lumMod val="75000"/>
                  </a:schemeClr>
                </a:solidFill>
                <a:ea typeface="+mn-ea"/>
                <a:cs typeface="+mn-cs"/>
              </a:rPr>
              <a:t>Modified use</a:t>
            </a:r>
            <a:endParaRPr lang="en-GB" i="1" dirty="0">
              <a:solidFill>
                <a:schemeClr val="accent3">
                  <a:lumMod val="75000"/>
                </a:schemeClr>
              </a:solidFill>
            </a:endParaRPr>
          </a:p>
          <a:p>
            <a:pPr lvl="2">
              <a:defRPr/>
            </a:pPr>
            <a:r>
              <a:rPr lang="en-GB" i="1" dirty="0">
                <a:solidFill>
                  <a:schemeClr val="accent3">
                    <a:lumMod val="75000"/>
                  </a:schemeClr>
                </a:solidFill>
              </a:rPr>
              <a:t>New product</a:t>
            </a:r>
            <a:endParaRPr lang="en-GB" i="1" dirty="0">
              <a:solidFill>
                <a:schemeClr val="accent3">
                  <a:lumMod val="75000"/>
                </a:schemeClr>
              </a:solidFill>
              <a:ea typeface="+mn-ea"/>
              <a:cs typeface="+mn-cs"/>
            </a:endParaRPr>
          </a:p>
          <a:p>
            <a:pPr lvl="1" eaLnBrk="1" hangingPunct="1">
              <a:defRPr/>
            </a:pPr>
            <a:r>
              <a:rPr lang="en-GB" sz="2000" dirty="0">
                <a:ea typeface="+mn-ea"/>
                <a:cs typeface="+mn-cs"/>
              </a:rPr>
              <a:t>II.2 risk, burden of invasive procedures </a:t>
            </a:r>
          </a:p>
          <a:p>
            <a:pPr lvl="1" eaLnBrk="1" hangingPunct="1">
              <a:defRPr/>
            </a:pPr>
            <a:r>
              <a:rPr lang="en-GB" sz="2000" dirty="0">
                <a:ea typeface="+mn-ea"/>
                <a:cs typeface="+mn-cs"/>
              </a:rPr>
              <a:t>II.3 vulnerability of patient population </a:t>
            </a:r>
          </a:p>
          <a:p>
            <a:pPr lvl="1" indent="0" eaLnBrk="1" hangingPunct="1">
              <a:buNone/>
              <a:defRPr/>
            </a:pPr>
            <a:endParaRPr lang="en-GB" sz="2000" dirty="0">
              <a:ea typeface="+mn-ea"/>
              <a:cs typeface="+mn-cs"/>
            </a:endParaRPr>
          </a:p>
        </p:txBody>
      </p:sp>
      <p:pic>
        <p:nvPicPr>
          <p:cNvPr id="3" name="Image 1">
            <a:extLst>
              <a:ext uri="{FF2B5EF4-FFF2-40B4-BE49-F238E27FC236}">
                <a16:creationId xmlns:a16="http://schemas.microsoft.com/office/drawing/2014/main" id="{993AA517-D32C-7D7A-2D00-C9E32DDCEE8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9839" y="4693919"/>
            <a:ext cx="1599504" cy="2063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746789D-9722-538D-98D6-953E588073D3}"/>
              </a:ext>
            </a:extLst>
          </p:cNvPr>
          <p:cNvSpPr txBox="1">
            <a:spLocks noChangeArrowheads="1"/>
          </p:cNvSpPr>
          <p:nvPr/>
        </p:nvSpPr>
        <p:spPr>
          <a:xfrm>
            <a:off x="6174790" y="1730840"/>
            <a:ext cx="5250712" cy="5127159"/>
          </a:xfrm>
          <a:prstGeom prst="rect">
            <a:avLst/>
          </a:prstGeom>
        </p:spPr>
        <p:txBody>
          <a:bodyPr vert="horz" lIns="91440" tIns="45720" rIns="91440" bIns="45720" rtlCol="0">
            <a:noAutofit/>
          </a:bodyPr>
          <a:lstStyle>
            <a:lvl1pPr marL="0" indent="18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180975" indent="180000" algn="l" defTabSz="914400" rtl="0" eaLnBrk="1" latinLnBrk="0" hangingPunct="1">
              <a:lnSpc>
                <a:spcPct val="90000"/>
              </a:lnSpc>
              <a:spcBef>
                <a:spcPts val="500"/>
              </a:spcBef>
              <a:buFont typeface="Arial" panose="020B0604020202020204" pitchFamily="34" charset="0"/>
              <a:buChar char="•"/>
              <a:tabLst>
                <a:tab pos="361950" algn="l"/>
              </a:tabLst>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447675" indent="180000" algn="l" defTabSz="914400" rtl="0" eaLnBrk="1" latinLnBrk="0" hangingPunct="1">
              <a:lnSpc>
                <a:spcPct val="90000"/>
              </a:lnSpc>
              <a:spcBef>
                <a:spcPts val="500"/>
              </a:spcBef>
              <a:buFont typeface="Arial" panose="020B0604020202020204" pitchFamily="34" charset="0"/>
              <a:buChar char="•"/>
              <a:tabLst>
                <a:tab pos="1076325" algn="l"/>
              </a:tabLst>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2865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96938" indent="180000" algn="l" defTabSz="914400" rtl="0" eaLnBrk="1" latinLnBrk="0" hangingPunct="1">
              <a:lnSpc>
                <a:spcPct val="90000"/>
              </a:lnSpc>
              <a:spcBef>
                <a:spcPts val="500"/>
              </a:spcBef>
              <a:buFont typeface="Arial" panose="020B0604020202020204" pitchFamily="34" charset="0"/>
              <a:buChar char="•"/>
              <a:tabLst>
                <a:tab pos="982663" algn="l"/>
              </a:tabLst>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defRPr/>
            </a:pPr>
            <a:r>
              <a:rPr lang="en-GB" sz="2000" b="1" dirty="0">
                <a:ea typeface="+mn-ea"/>
                <a:cs typeface="+mn-cs"/>
              </a:rPr>
              <a:t>III – Risk to data quality, results and public health: </a:t>
            </a:r>
            <a:endParaRPr lang="fr-FR" sz="2000" b="1" dirty="0">
              <a:ea typeface="+mn-ea"/>
              <a:cs typeface="+mn-cs"/>
            </a:endParaRPr>
          </a:p>
          <a:p>
            <a:pPr lvl="1">
              <a:defRPr/>
            </a:pPr>
            <a:r>
              <a:rPr lang="en-GB" sz="2000" dirty="0">
                <a:ea typeface="+mn-ea"/>
                <a:cs typeface="+mn-cs"/>
              </a:rPr>
              <a:t>III.1 data quality</a:t>
            </a:r>
          </a:p>
          <a:p>
            <a:pPr lvl="1">
              <a:defRPr/>
            </a:pPr>
            <a:r>
              <a:rPr lang="en-GB" sz="2000" dirty="0">
                <a:ea typeface="+mn-ea"/>
                <a:cs typeface="+mn-cs"/>
              </a:rPr>
              <a:t>III.2 credibility of results</a:t>
            </a:r>
          </a:p>
          <a:p>
            <a:pPr lvl="1">
              <a:defRPr/>
            </a:pPr>
            <a:r>
              <a:rPr lang="en-GB" sz="2000" dirty="0">
                <a:ea typeface="+mn-ea"/>
              </a:rPr>
              <a:t>III.3</a:t>
            </a:r>
            <a:r>
              <a:rPr lang="en-GB" sz="2000" dirty="0">
                <a:ea typeface="+mn-ea"/>
                <a:cs typeface="+mn-cs"/>
              </a:rPr>
              <a:t> impact on healthcare practice and public health</a:t>
            </a:r>
            <a:endParaRPr lang="fr-FR" sz="2000" dirty="0">
              <a:ea typeface="+mn-ea"/>
              <a:cs typeface="+mn-cs"/>
            </a:endParaRPr>
          </a:p>
        </p:txBody>
      </p:sp>
    </p:spTree>
    <p:extLst>
      <p:ext uri="{BB962C8B-B14F-4D97-AF65-F5344CB8AC3E}">
        <p14:creationId xmlns:p14="http://schemas.microsoft.com/office/powerpoint/2010/main" val="81802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8A749-2CE0-E698-6F57-8FEFB0CA64A5}"/>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EECCB3DA-E148-1B62-DA1A-D06CE8C743F9}"/>
              </a:ext>
            </a:extLst>
          </p:cNvPr>
          <p:cNvSpPr>
            <a:spLocks noGrp="1" noChangeArrowheads="1"/>
          </p:cNvSpPr>
          <p:nvPr>
            <p:ph type="title"/>
          </p:nvPr>
        </p:nvSpPr>
        <p:spPr>
          <a:xfrm>
            <a:off x="1141021" y="327264"/>
            <a:ext cx="7985049" cy="768350"/>
          </a:xfrm>
        </p:spPr>
        <p:txBody>
          <a:bodyPr>
            <a:noAutofit/>
          </a:bodyPr>
          <a:lstStyle/>
          <a:p>
            <a:pPr algn="ctr"/>
            <a:r>
              <a:rPr lang="fr-FR" sz="3200" b="1" dirty="0"/>
              <a:t>Risk </a:t>
            </a:r>
            <a:r>
              <a:rPr lang="fr-FR" sz="3200" b="1" dirty="0" err="1"/>
              <a:t>categories</a:t>
            </a:r>
            <a:r>
              <a:rPr lang="fr-FR" sz="3200" b="1" dirty="0"/>
              <a:t> </a:t>
            </a:r>
            <a:r>
              <a:rPr lang="fr-FR" sz="3200" b="1" dirty="0" err="1"/>
              <a:t>based</a:t>
            </a:r>
            <a:r>
              <a:rPr lang="fr-FR" sz="3200" b="1" dirty="0"/>
              <a:t> on marketing </a:t>
            </a:r>
            <a:r>
              <a:rPr lang="fr-FR" sz="3200" b="1" dirty="0" err="1"/>
              <a:t>authorisation</a:t>
            </a:r>
            <a:r>
              <a:rPr lang="fr-FR" sz="3200" b="1" dirty="0"/>
              <a:t> </a:t>
            </a:r>
            <a:r>
              <a:rPr lang="fr-FR" sz="3200" b="1" dirty="0" err="1"/>
              <a:t>status</a:t>
            </a:r>
            <a:endParaRPr lang="en-US" sz="3200" b="1" dirty="0"/>
          </a:p>
        </p:txBody>
      </p:sp>
      <p:pic>
        <p:nvPicPr>
          <p:cNvPr id="6" name="Image 1">
            <a:extLst>
              <a:ext uri="{FF2B5EF4-FFF2-40B4-BE49-F238E27FC236}">
                <a16:creationId xmlns:a16="http://schemas.microsoft.com/office/drawing/2014/main" id="{45662A39-CF3D-DA00-9DAE-81643822A2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4048" y="4866042"/>
            <a:ext cx="1599504" cy="2063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E94692F-A6F3-8D1A-049A-7BAF30019264}"/>
              </a:ext>
            </a:extLst>
          </p:cNvPr>
          <p:cNvSpPr>
            <a:spLocks noGrp="1"/>
          </p:cNvSpPr>
          <p:nvPr>
            <p:ph idx="1"/>
          </p:nvPr>
        </p:nvSpPr>
        <p:spPr>
          <a:xfrm>
            <a:off x="856216" y="4866042"/>
            <a:ext cx="7631568" cy="1258557"/>
          </a:xfrm>
        </p:spPr>
        <p:txBody>
          <a:bodyPr>
            <a:normAutofit fontScale="92500" lnSpcReduction="20000"/>
          </a:bodyPr>
          <a:lstStyle/>
          <a:p>
            <a:pPr indent="0">
              <a:buNone/>
            </a:pPr>
            <a:r>
              <a:rPr lang="fr-FR" dirty="0"/>
              <a:t>Harmonisation ? </a:t>
            </a:r>
            <a:r>
              <a:rPr lang="fr-FR" dirty="0" err="1"/>
              <a:t>alignment</a:t>
            </a:r>
            <a:r>
              <a:rPr lang="fr-FR" dirty="0"/>
              <a:t> of </a:t>
            </a:r>
            <a:r>
              <a:rPr lang="fr-FR" dirty="0" err="1"/>
              <a:t>risk</a:t>
            </a:r>
            <a:r>
              <a:rPr lang="fr-FR" dirty="0"/>
              <a:t> </a:t>
            </a:r>
            <a:r>
              <a:rPr lang="fr-FR" dirty="0" err="1"/>
              <a:t>categories</a:t>
            </a:r>
            <a:r>
              <a:rPr lang="fr-FR" dirty="0"/>
              <a:t> </a:t>
            </a:r>
            <a:r>
              <a:rPr lang="fr-FR" dirty="0" err="1"/>
              <a:t>with</a:t>
            </a:r>
            <a:r>
              <a:rPr lang="fr-FR" dirty="0"/>
              <a:t> </a:t>
            </a:r>
          </a:p>
          <a:p>
            <a:pPr>
              <a:buFontTx/>
              <a:buChar char="-"/>
            </a:pPr>
            <a:r>
              <a:rPr lang="fr-FR" dirty="0"/>
              <a:t>IND vs. non-IND, </a:t>
            </a:r>
            <a:r>
              <a:rPr lang="fr-FR" dirty="0" err="1"/>
              <a:t>chiken</a:t>
            </a:r>
            <a:r>
              <a:rPr lang="fr-FR" dirty="0"/>
              <a:t> vs. non-</a:t>
            </a:r>
            <a:r>
              <a:rPr lang="fr-FR" dirty="0" err="1"/>
              <a:t>chiken</a:t>
            </a:r>
            <a:r>
              <a:rPr lang="fr-FR" dirty="0"/>
              <a:t> ?</a:t>
            </a:r>
          </a:p>
          <a:p>
            <a:pPr>
              <a:buFontTx/>
              <a:buChar char="-"/>
            </a:pPr>
            <a:r>
              <a:rPr lang="fr-FR" dirty="0" err="1"/>
              <a:t>low</a:t>
            </a:r>
            <a:r>
              <a:rPr lang="fr-FR" dirty="0"/>
              <a:t>-intervention trials </a:t>
            </a:r>
            <a:r>
              <a:rPr lang="fr-FR" dirty="0" err="1"/>
              <a:t>under</a:t>
            </a:r>
            <a:r>
              <a:rPr lang="fr-FR" dirty="0"/>
              <a:t> CTR 236/2014 ?</a:t>
            </a:r>
            <a:endParaRPr lang="en-US" dirty="0"/>
          </a:p>
        </p:txBody>
      </p:sp>
      <p:sp>
        <p:nvSpPr>
          <p:cNvPr id="4" name="Rectangle: Rounded Corners 3">
            <a:extLst>
              <a:ext uri="{FF2B5EF4-FFF2-40B4-BE49-F238E27FC236}">
                <a16:creationId xmlns:a16="http://schemas.microsoft.com/office/drawing/2014/main" id="{7ED4F00C-526A-BD93-36A3-1C259215BEDF}"/>
              </a:ext>
            </a:extLst>
          </p:cNvPr>
          <p:cNvSpPr/>
          <p:nvPr/>
        </p:nvSpPr>
        <p:spPr>
          <a:xfrm>
            <a:off x="1112334" y="1597678"/>
            <a:ext cx="6078070" cy="591671"/>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A – </a:t>
            </a:r>
            <a:r>
              <a:rPr lang="fr-FR" b="1" dirty="0" err="1">
                <a:solidFill>
                  <a:schemeClr val="tx1"/>
                </a:solidFill>
                <a:latin typeface="Calibri" panose="020F0502020204030204" pitchFamily="34" charset="0"/>
                <a:ea typeface="Calibri" panose="020F0502020204030204" pitchFamily="34" charset="0"/>
                <a:cs typeface="Calibri" panose="020F0502020204030204" pitchFamily="34" charset="0"/>
              </a:rPr>
              <a:t>Usual</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care (</a:t>
            </a:r>
            <a:r>
              <a:rPr lang="fr-FR" b="1" dirty="0" err="1">
                <a:solidFill>
                  <a:schemeClr val="tx1"/>
                </a:solidFill>
                <a:latin typeface="Calibri" panose="020F0502020204030204" pitchFamily="34" charset="0"/>
                <a:ea typeface="Calibri" panose="020F0502020204030204" pitchFamily="34" charset="0"/>
                <a:cs typeface="Calibri" panose="020F0502020204030204" pitchFamily="34" charset="0"/>
              </a:rPr>
              <a:t>product</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r-FR" b="1" dirty="0" err="1">
                <a:solidFill>
                  <a:schemeClr val="tx1"/>
                </a:solidFill>
                <a:latin typeface="Calibri" panose="020F0502020204030204" pitchFamily="34" charset="0"/>
                <a:ea typeface="Calibri" panose="020F0502020204030204" pitchFamily="34" charset="0"/>
                <a:cs typeface="Calibri" panose="020F0502020204030204" pitchFamily="34" charset="0"/>
              </a:rPr>
              <a:t>used</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r-FR" b="1" dirty="0" err="1">
                <a:solidFill>
                  <a:schemeClr val="tx1"/>
                </a:solidFill>
                <a:latin typeface="Calibri" panose="020F0502020204030204" pitchFamily="34" charset="0"/>
                <a:ea typeface="Calibri" panose="020F0502020204030204" pitchFamily="34" charset="0"/>
                <a:cs typeface="Calibri" panose="020F0502020204030204" pitchFamily="34" charset="0"/>
              </a:rPr>
              <a:t>within</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r-FR" b="1" dirty="0" err="1">
                <a:solidFill>
                  <a:schemeClr val="tx1"/>
                </a:solidFill>
                <a:latin typeface="Calibri" panose="020F0502020204030204" pitchFamily="34" charset="0"/>
                <a:ea typeface="Calibri" panose="020F0502020204030204" pitchFamily="34" charset="0"/>
                <a:cs typeface="Calibri" panose="020F0502020204030204" pitchFamily="34" charset="0"/>
              </a:rPr>
              <a:t>licensed</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indication)</a:t>
            </a:r>
          </a:p>
          <a:p>
            <a:pPr algn="ct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comparative </a:t>
            </a:r>
            <a:r>
              <a:rPr lang="fr-FR" dirty="0" err="1">
                <a:solidFill>
                  <a:schemeClr val="tx1"/>
                </a:solidFill>
                <a:latin typeface="Calibri" panose="020F0502020204030204" pitchFamily="34" charset="0"/>
                <a:ea typeface="Calibri" panose="020F0502020204030204" pitchFamily="34" charset="0"/>
                <a:cs typeface="Calibri" panose="020F0502020204030204" pitchFamily="34" charset="0"/>
              </a:rPr>
              <a:t>effectiveness</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optimisation / combination trials</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D865337-E93E-A2B5-6092-75D65C9CA8B0}"/>
              </a:ext>
            </a:extLst>
          </p:cNvPr>
          <p:cNvSpPr/>
          <p:nvPr/>
        </p:nvSpPr>
        <p:spPr>
          <a:xfrm>
            <a:off x="1112334" y="2641697"/>
            <a:ext cx="6078070" cy="914400"/>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B – </a:t>
            </a:r>
            <a:r>
              <a:rPr lang="fr-FR" b="1" dirty="0" err="1">
                <a:solidFill>
                  <a:schemeClr val="tx1"/>
                </a:solidFill>
                <a:latin typeface="Calibri" panose="020F0502020204030204" pitchFamily="34" charset="0"/>
                <a:ea typeface="Calibri" panose="020F0502020204030204" pitchFamily="34" charset="0"/>
                <a:cs typeface="Calibri" panose="020F0502020204030204" pitchFamily="34" charset="0"/>
              </a:rPr>
              <a:t>Modified</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use (</a:t>
            </a:r>
            <a:r>
              <a:rPr lang="fr-FR" b="1" dirty="0" err="1">
                <a:solidFill>
                  <a:schemeClr val="tx1"/>
                </a:solidFill>
                <a:latin typeface="Calibri" panose="020F0502020204030204" pitchFamily="34" charset="0"/>
                <a:ea typeface="Calibri" panose="020F0502020204030204" pitchFamily="34" charset="0"/>
                <a:cs typeface="Calibri" panose="020F0502020204030204" pitchFamily="34" charset="0"/>
              </a:rPr>
              <a:t>marketed</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r-FR" b="1" dirty="0" err="1">
                <a:solidFill>
                  <a:schemeClr val="tx1"/>
                </a:solidFill>
                <a:latin typeface="Calibri" panose="020F0502020204030204" pitchFamily="34" charset="0"/>
                <a:ea typeface="Calibri" panose="020F0502020204030204" pitchFamily="34" charset="0"/>
                <a:cs typeface="Calibri" panose="020F0502020204030204" pitchFamily="34" charset="0"/>
              </a:rPr>
              <a:t>product</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r-FR" b="1" dirty="0" err="1">
                <a:solidFill>
                  <a:schemeClr val="tx1"/>
                </a:solidFill>
                <a:latin typeface="Calibri" panose="020F0502020204030204" pitchFamily="34" charset="0"/>
                <a:ea typeface="Calibri" panose="020F0502020204030204" pitchFamily="34" charset="0"/>
                <a:cs typeface="Calibri" panose="020F0502020204030204" pitchFamily="34" charset="0"/>
              </a:rPr>
              <a:t>used</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r-FR" b="1" dirty="0" err="1">
                <a:solidFill>
                  <a:schemeClr val="tx1"/>
                </a:solidFill>
                <a:latin typeface="Calibri" panose="020F0502020204030204" pitchFamily="34" charset="0"/>
                <a:ea typeface="Calibri" panose="020F0502020204030204" pitchFamily="34" charset="0"/>
                <a:cs typeface="Calibri" panose="020F0502020204030204" pitchFamily="34" charset="0"/>
              </a:rPr>
              <a:t>outside</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the </a:t>
            </a:r>
            <a:r>
              <a:rPr lang="fr-FR" b="1" dirty="0" err="1">
                <a:solidFill>
                  <a:schemeClr val="tx1"/>
                </a:solidFill>
                <a:latin typeface="Calibri" panose="020F0502020204030204" pitchFamily="34" charset="0"/>
                <a:ea typeface="Calibri" panose="020F0502020204030204" pitchFamily="34" charset="0"/>
                <a:cs typeface="Calibri" panose="020F0502020204030204" pitchFamily="34" charset="0"/>
              </a:rPr>
              <a:t>licensed</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indication)</a:t>
            </a:r>
          </a:p>
          <a:p>
            <a:pPr algn="ctr"/>
            <a:r>
              <a:rPr lang="fr-FR" dirty="0" err="1">
                <a:solidFill>
                  <a:schemeClr val="tx1"/>
                </a:solidFill>
                <a:latin typeface="Calibri" panose="020F0502020204030204" pitchFamily="34" charset="0"/>
                <a:ea typeface="Calibri" panose="020F0502020204030204" pitchFamily="34" charset="0"/>
                <a:cs typeface="Calibri" panose="020F0502020204030204" pitchFamily="34" charset="0"/>
              </a:rPr>
              <a:t>repurposing</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trials</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929ABB66-84E4-7257-0F60-F2969C7A32C1}"/>
              </a:ext>
            </a:extLst>
          </p:cNvPr>
          <p:cNvSpPr/>
          <p:nvPr/>
        </p:nvSpPr>
        <p:spPr>
          <a:xfrm>
            <a:off x="1112334" y="3927674"/>
            <a:ext cx="6078070" cy="591671"/>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C – New </a:t>
            </a:r>
            <a:r>
              <a:rPr lang="fr-FR" b="1" dirty="0" err="1">
                <a:solidFill>
                  <a:schemeClr val="tx1"/>
                </a:solidFill>
                <a:latin typeface="Calibri" panose="020F0502020204030204" pitchFamily="34" charset="0"/>
                <a:ea typeface="Calibri" panose="020F0502020204030204" pitchFamily="34" charset="0"/>
                <a:cs typeface="Calibri" panose="020F0502020204030204" pitchFamily="34" charset="0"/>
              </a:rPr>
              <a:t>product</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56214468-C105-54BD-DF33-0B1E5132CC47}"/>
              </a:ext>
            </a:extLst>
          </p:cNvPr>
          <p:cNvSpPr/>
          <p:nvPr/>
        </p:nvSpPr>
        <p:spPr>
          <a:xfrm>
            <a:off x="7501579" y="2501893"/>
            <a:ext cx="3748144" cy="59167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B1 – </a:t>
            </a:r>
            <a:r>
              <a:rPr lang="fr-FR" b="1" dirty="0" err="1">
                <a:solidFill>
                  <a:schemeClr val="tx1"/>
                </a:solidFill>
                <a:latin typeface="Calibri" panose="020F0502020204030204" pitchFamily="34" charset="0"/>
                <a:ea typeface="Calibri" panose="020F0502020204030204" pitchFamily="34" charset="0"/>
                <a:cs typeface="Calibri" panose="020F0502020204030204" pitchFamily="34" charset="0"/>
              </a:rPr>
              <a:t>Modified</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use</a:t>
            </a:r>
          </a:p>
          <a:p>
            <a:pPr algn="ctr"/>
            <a:r>
              <a:rPr lang="fr-FR" dirty="0" err="1">
                <a:solidFill>
                  <a:schemeClr val="tx1"/>
                </a:solidFill>
                <a:latin typeface="Calibri" panose="020F0502020204030204" pitchFamily="34" charset="0"/>
                <a:ea typeface="Calibri" panose="020F0502020204030204" pitchFamily="34" charset="0"/>
                <a:cs typeface="Calibri" panose="020F0502020204030204" pitchFamily="34" charset="0"/>
              </a:rPr>
              <a:t>established</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ea typeface="Calibri" panose="020F0502020204030204" pitchFamily="34" charset="0"/>
                <a:cs typeface="Calibri" panose="020F0502020204030204" pitchFamily="34" charset="0"/>
              </a:rPr>
              <a:t>medical</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practice</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5922F92E-9C90-5315-BD07-BE5A415AF82A}"/>
              </a:ext>
            </a:extLst>
          </p:cNvPr>
          <p:cNvSpPr/>
          <p:nvPr/>
        </p:nvSpPr>
        <p:spPr>
          <a:xfrm>
            <a:off x="7501579" y="3153871"/>
            <a:ext cx="3748144" cy="59167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B2 – </a:t>
            </a:r>
            <a:r>
              <a:rPr lang="fr-FR" b="1" dirty="0" err="1">
                <a:solidFill>
                  <a:schemeClr val="tx1"/>
                </a:solidFill>
                <a:latin typeface="Calibri" panose="020F0502020204030204" pitchFamily="34" charset="0"/>
                <a:ea typeface="Calibri" panose="020F0502020204030204" pitchFamily="34" charset="0"/>
                <a:cs typeface="Calibri" panose="020F0502020204030204" pitchFamily="34" charset="0"/>
              </a:rPr>
              <a:t>Modified</a:t>
            </a:r>
            <a:r>
              <a:rPr lang="fr-FR" b="1" dirty="0">
                <a:solidFill>
                  <a:schemeClr val="tx1"/>
                </a:solidFill>
                <a:latin typeface="Calibri" panose="020F0502020204030204" pitchFamily="34" charset="0"/>
                <a:ea typeface="Calibri" panose="020F0502020204030204" pitchFamily="34" charset="0"/>
                <a:cs typeface="Calibri" panose="020F0502020204030204" pitchFamily="34" charset="0"/>
              </a:rPr>
              <a:t> use</a:t>
            </a:r>
          </a:p>
          <a:p>
            <a:pPr algn="ct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not </a:t>
            </a:r>
            <a:r>
              <a:rPr lang="fr-FR" dirty="0" err="1">
                <a:solidFill>
                  <a:schemeClr val="tx1"/>
                </a:solidFill>
                <a:latin typeface="Calibri" panose="020F0502020204030204" pitchFamily="34" charset="0"/>
                <a:ea typeface="Calibri" panose="020F0502020204030204" pitchFamily="34" charset="0"/>
                <a:cs typeface="Calibri" panose="020F0502020204030204" pitchFamily="34" charset="0"/>
              </a:rPr>
              <a:t>established</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ea typeface="Calibri" panose="020F0502020204030204" pitchFamily="34" charset="0"/>
                <a:cs typeface="Calibri" panose="020F0502020204030204" pitchFamily="34" charset="0"/>
              </a:rPr>
              <a:t>medical</a:t>
            </a:r>
            <a:r>
              <a:rPr lang="fr-FR" dirty="0">
                <a:solidFill>
                  <a:schemeClr val="tx1"/>
                </a:solidFill>
                <a:latin typeface="Calibri" panose="020F0502020204030204" pitchFamily="34" charset="0"/>
                <a:ea typeface="Calibri" panose="020F0502020204030204" pitchFamily="34" charset="0"/>
                <a:cs typeface="Calibri" panose="020F0502020204030204" pitchFamily="34" charset="0"/>
              </a:rPr>
              <a:t> practice</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3216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 val="&lt;smart xmlns:xsd=&quot;http://www.w3.org/2001/XMLSchema&quot; xmlns:xsi=&quot;http://www.w3.org/2001/XMLSchema-instance&quot;&gt;&lt;presentationSettings hasLibraryLinks=&quot;false&quot; lastModified=&quot;2022-06-21T11:53:02.5980199Z&quot;&gt;&lt;agenda createSections=&quot;false&quot; enableNavigation=&quot;false&quot; id=&quot;b36efb74-cee9-427f-b1a8-7b54dcac6982&quot; isTouched=&quot;false&quot; mode=&quot;Agenda&quot; showDuration=&quot;false&quot; showHeaders=&quot;false&quot; showPageNumber=&quot;false&quot; showResponsible=&quot;false&quot; showSubTopics=&quot;false&quot; showTimeSlot=&quot;false&quot; showTopicNumber=&quot;false&quot; slidesForSubTopics=&quot;false&quot; timeFormat=&quot;00000000-0000-0000-0000-000000000000&quot; title=&quot;Agenda&quot;&gt;&lt;columns&gt;&lt;column displayIndex=&quot;0&quot; header=&quot;#&quot; id=&quot;8fc7e105-5a32-4a72-bc85-7d3ff1e7b9d7&quot; visible=&quot;true&quot; width=&quot;170&quot; /&gt;&lt;column displayIndex=&quot;1&quot; header=&quot;Topic&quot; id=&quot;8f81a0ad-7497-4bbb-a001-838bad8c0faa&quot; visible=&quot;true&quot; width=&quot;160&quot; /&gt;&lt;column displayIndex=&quot;2&quot; header=&quot;Responsible&quot; id=&quot;2f9b06db-11e3-45bc-aecb-cf6141b9856b&quot; visible=&quot;true&quot; width=&quot;165&quot; /&gt;&lt;column displayIndex=&quot;3&quot; header=&quot;Duration&quot; id=&quot;99d05e97-02f5-4087-be8e-b10736e0c9ca&quot; visible=&quot;true&quot; width=&quot;150&quot; /&gt;&lt;column displayIndex=&quot;4&quot; header=&quot;Time&quot; id=&quot;fd356bfd-687f-40e8-b861-574837edbc46&quot; visible=&quot;true&quot; width=&quot;180&quot; /&gt;&lt;column displayIndex=&quot;5&quot; header=&quot;Page&quot; id=&quot;db91063f-fada-4f32-86c9-9368cd93fa26&quot; visible=&quot;true&quot; width=&quot;170&quot; /&gt;&lt;/columns&gt;&lt;layout /&gt;&lt;rows /&gt;&lt;/agenda&gt;&lt;template lastModified=&quot;0001-01-01T00:00:00&quot; /&gt;&lt;theme&gt;&lt;recentColors /&gt;&lt;/theme&gt;&lt;rules&gt;&lt;disabled /&gt;&lt;/rules&gt;&lt;/presentationSettings&gt;&lt;/smart&gt;"/>
</p:tagLst>
</file>

<file path=ppt/theme/theme1.xml><?xml version="1.0" encoding="utf-8"?>
<a:theme xmlns:a="http://schemas.openxmlformats.org/drawingml/2006/main" name="1_Office Theme">
  <a:themeElements>
    <a:clrScheme name="ECRIN">
      <a:dk1>
        <a:sysClr val="windowText" lastClr="000000"/>
      </a:dk1>
      <a:lt1>
        <a:sysClr val="window" lastClr="FFFFFF"/>
      </a:lt1>
      <a:dk2>
        <a:srgbClr val="44546A"/>
      </a:dk2>
      <a:lt2>
        <a:srgbClr val="E7E6E6"/>
      </a:lt2>
      <a:accent1>
        <a:srgbClr val="9BAF9B"/>
      </a:accent1>
      <a:accent2>
        <a:srgbClr val="96B4FF"/>
      </a:accent2>
      <a:accent3>
        <a:srgbClr val="FF8764"/>
      </a:accent3>
      <a:accent4>
        <a:srgbClr val="5AC8E1"/>
      </a:accent4>
      <a:accent5>
        <a:srgbClr val="C3DC69"/>
      </a:accent5>
      <a:accent6>
        <a:srgbClr val="D7CDBE"/>
      </a:accent6>
      <a:hlink>
        <a:srgbClr val="000091"/>
      </a:hlink>
      <a:folHlink>
        <a:srgbClr val="954F72"/>
      </a:folHlink>
    </a:clrScheme>
    <a:fontScheme name="Custom 2">
      <a:majorFont>
        <a:latin typeface="Source Sans Pro ExtraLigh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RIN Calibri Template.potx" id="{F2CBDEBB-9643-4861-A2FE-75CFD5E290CB}" vid="{AF3F2C52-75F6-4448-B817-88F2C82F1218}"/>
    </a:ext>
  </a:extLst>
</a:theme>
</file>

<file path=ppt/theme/theme2.xml><?xml version="1.0" encoding="utf-8"?>
<a:theme xmlns:a="http://schemas.openxmlformats.org/drawingml/2006/main" name="2_Office Theme">
  <a:themeElements>
    <a:clrScheme name="ECRIN">
      <a:dk1>
        <a:sysClr val="windowText" lastClr="000000"/>
      </a:dk1>
      <a:lt1>
        <a:sysClr val="window" lastClr="FFFFFF"/>
      </a:lt1>
      <a:dk2>
        <a:srgbClr val="44546A"/>
      </a:dk2>
      <a:lt2>
        <a:srgbClr val="E7E6E6"/>
      </a:lt2>
      <a:accent1>
        <a:srgbClr val="9BAF9B"/>
      </a:accent1>
      <a:accent2>
        <a:srgbClr val="96B4FF"/>
      </a:accent2>
      <a:accent3>
        <a:srgbClr val="FF8764"/>
      </a:accent3>
      <a:accent4>
        <a:srgbClr val="5AC8E1"/>
      </a:accent4>
      <a:accent5>
        <a:srgbClr val="C3DC69"/>
      </a:accent5>
      <a:accent6>
        <a:srgbClr val="D7CDBE"/>
      </a:accent6>
      <a:hlink>
        <a:srgbClr val="000091"/>
      </a:hlink>
      <a:folHlink>
        <a:srgbClr val="954F72"/>
      </a:folHlink>
    </a:clrScheme>
    <a:fontScheme name="Custom 2">
      <a:majorFont>
        <a:latin typeface="Source Sans Pro ExtraLigh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RIN Calibri Template.potx" id="{F2CBDEBB-9643-4861-A2FE-75CFD5E290CB}" vid="{AE496306-A293-41B7-81D0-4CE8672A6E21}"/>
    </a:ext>
  </a:extLst>
</a:theme>
</file>

<file path=ppt/theme/theme3.xml><?xml version="1.0" encoding="utf-8"?>
<a:theme xmlns:a="http://schemas.openxmlformats.org/drawingml/2006/main" name="4_Office Theme">
  <a:themeElements>
    <a:clrScheme name="ECRIN">
      <a:dk1>
        <a:sysClr val="windowText" lastClr="000000"/>
      </a:dk1>
      <a:lt1>
        <a:sysClr val="window" lastClr="FFFFFF"/>
      </a:lt1>
      <a:dk2>
        <a:srgbClr val="44546A"/>
      </a:dk2>
      <a:lt2>
        <a:srgbClr val="E7E6E6"/>
      </a:lt2>
      <a:accent1>
        <a:srgbClr val="9BAF9B"/>
      </a:accent1>
      <a:accent2>
        <a:srgbClr val="96B4FF"/>
      </a:accent2>
      <a:accent3>
        <a:srgbClr val="FF8764"/>
      </a:accent3>
      <a:accent4>
        <a:srgbClr val="5AC8E1"/>
      </a:accent4>
      <a:accent5>
        <a:srgbClr val="C3DC69"/>
      </a:accent5>
      <a:accent6>
        <a:srgbClr val="D7CDBE"/>
      </a:accent6>
      <a:hlink>
        <a:srgbClr val="000091"/>
      </a:hlink>
      <a:folHlink>
        <a:srgbClr val="954F72"/>
      </a:folHlink>
    </a:clrScheme>
    <a:fontScheme name="Custom 2">
      <a:majorFont>
        <a:latin typeface="Source Sans Pro ExtraLigh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RIN Calibri Template.potx" id="{F2CBDEBB-9643-4861-A2FE-75CFD5E290CB}" vid="{514E61A5-D65C-4CCA-B53C-72D026387417}"/>
    </a:ext>
  </a:extLst>
</a:theme>
</file>

<file path=ppt/theme/theme4.xml><?xml version="1.0" encoding="utf-8"?>
<a:theme xmlns:a="http://schemas.openxmlformats.org/drawingml/2006/main" name="5_Office Theme">
  <a:themeElements>
    <a:clrScheme name="ECRIN">
      <a:dk1>
        <a:sysClr val="windowText" lastClr="000000"/>
      </a:dk1>
      <a:lt1>
        <a:sysClr val="window" lastClr="FFFFFF"/>
      </a:lt1>
      <a:dk2>
        <a:srgbClr val="44546A"/>
      </a:dk2>
      <a:lt2>
        <a:srgbClr val="E7E6E6"/>
      </a:lt2>
      <a:accent1>
        <a:srgbClr val="9BAF9B"/>
      </a:accent1>
      <a:accent2>
        <a:srgbClr val="96B4FF"/>
      </a:accent2>
      <a:accent3>
        <a:srgbClr val="FF8764"/>
      </a:accent3>
      <a:accent4>
        <a:srgbClr val="5AC8E1"/>
      </a:accent4>
      <a:accent5>
        <a:srgbClr val="C3DC69"/>
      </a:accent5>
      <a:accent6>
        <a:srgbClr val="D7CDBE"/>
      </a:accent6>
      <a:hlink>
        <a:srgbClr val="000091"/>
      </a:hlink>
      <a:folHlink>
        <a:srgbClr val="954F72"/>
      </a:folHlink>
    </a:clrScheme>
    <a:fontScheme name="Custom 2">
      <a:majorFont>
        <a:latin typeface="Source Sans Pro ExtraLigh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RIN Calibri Template.potx" id="{F2CBDEBB-9643-4861-A2FE-75CFD5E290CB}" vid="{3E867A0C-C8EA-4AEF-B5C9-4FB312631BE2}"/>
    </a:ext>
  </a:extLst>
</a:theme>
</file>

<file path=ppt/theme/theme5.xml><?xml version="1.0" encoding="utf-8"?>
<a:theme xmlns:a="http://schemas.openxmlformats.org/drawingml/2006/main" name="6_Office Theme">
  <a:themeElements>
    <a:clrScheme name="ECRIN">
      <a:dk1>
        <a:sysClr val="windowText" lastClr="000000"/>
      </a:dk1>
      <a:lt1>
        <a:sysClr val="window" lastClr="FFFFFF"/>
      </a:lt1>
      <a:dk2>
        <a:srgbClr val="44546A"/>
      </a:dk2>
      <a:lt2>
        <a:srgbClr val="E7E6E6"/>
      </a:lt2>
      <a:accent1>
        <a:srgbClr val="9BAF9B"/>
      </a:accent1>
      <a:accent2>
        <a:srgbClr val="96B4FF"/>
      </a:accent2>
      <a:accent3>
        <a:srgbClr val="FF8764"/>
      </a:accent3>
      <a:accent4>
        <a:srgbClr val="5AC8E1"/>
      </a:accent4>
      <a:accent5>
        <a:srgbClr val="C3DC69"/>
      </a:accent5>
      <a:accent6>
        <a:srgbClr val="D7CDBE"/>
      </a:accent6>
      <a:hlink>
        <a:srgbClr val="000091"/>
      </a:hlink>
      <a:folHlink>
        <a:srgbClr val="954F72"/>
      </a:folHlink>
    </a:clrScheme>
    <a:fontScheme name="Custom 2">
      <a:majorFont>
        <a:latin typeface="Source Sans Pro ExtraLigh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RIN Calibri Template.potx" id="{F2CBDEBB-9643-4861-A2FE-75CFD5E290CB}" vid="{F5B57CE2-70A3-4E9B-9300-A1A0F3A9AD53}"/>
    </a:ext>
  </a:extLst>
</a:theme>
</file>

<file path=ppt/theme/theme6.xml><?xml version="1.0" encoding="utf-8"?>
<a:theme xmlns:a="http://schemas.openxmlformats.org/drawingml/2006/main" name="3_Office Theme">
  <a:themeElements>
    <a:clrScheme name="ECRIN">
      <a:dk1>
        <a:sysClr val="windowText" lastClr="000000"/>
      </a:dk1>
      <a:lt1>
        <a:sysClr val="window" lastClr="FFFFFF"/>
      </a:lt1>
      <a:dk2>
        <a:srgbClr val="44546A"/>
      </a:dk2>
      <a:lt2>
        <a:srgbClr val="E7E6E6"/>
      </a:lt2>
      <a:accent1>
        <a:srgbClr val="9BAF9B"/>
      </a:accent1>
      <a:accent2>
        <a:srgbClr val="96B4FF"/>
      </a:accent2>
      <a:accent3>
        <a:srgbClr val="FF8764"/>
      </a:accent3>
      <a:accent4>
        <a:srgbClr val="5AC8E1"/>
      </a:accent4>
      <a:accent5>
        <a:srgbClr val="C3DC69"/>
      </a:accent5>
      <a:accent6>
        <a:srgbClr val="D7CDBE"/>
      </a:accent6>
      <a:hlink>
        <a:srgbClr val="000091"/>
      </a:hlink>
      <a:folHlink>
        <a:srgbClr val="954F72"/>
      </a:folHlink>
    </a:clrScheme>
    <a:fontScheme name="Custom 2">
      <a:majorFont>
        <a:latin typeface="Source Sans Pro ExtraLigh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RIN Calibri Template.potx" id="{F2CBDEBB-9643-4861-A2FE-75CFD5E290CB}" vid="{939E66FE-2269-4C51-86C4-DE24272A4F14}"/>
    </a:ext>
  </a:extLst>
</a:theme>
</file>

<file path=ppt/theme/theme7.xml><?xml version="1.0" encoding="utf-8"?>
<a:theme xmlns:a="http://schemas.openxmlformats.org/drawingml/2006/main" name="7_Office Theme">
  <a:themeElements>
    <a:clrScheme name="ECRIN">
      <a:dk1>
        <a:sysClr val="windowText" lastClr="000000"/>
      </a:dk1>
      <a:lt1>
        <a:sysClr val="window" lastClr="FFFFFF"/>
      </a:lt1>
      <a:dk2>
        <a:srgbClr val="44546A"/>
      </a:dk2>
      <a:lt2>
        <a:srgbClr val="E7E6E6"/>
      </a:lt2>
      <a:accent1>
        <a:srgbClr val="9BAF9B"/>
      </a:accent1>
      <a:accent2>
        <a:srgbClr val="96B4FF"/>
      </a:accent2>
      <a:accent3>
        <a:srgbClr val="FF8764"/>
      </a:accent3>
      <a:accent4>
        <a:srgbClr val="5AC8E1"/>
      </a:accent4>
      <a:accent5>
        <a:srgbClr val="C3DC69"/>
      </a:accent5>
      <a:accent6>
        <a:srgbClr val="D7CDBE"/>
      </a:accent6>
      <a:hlink>
        <a:srgbClr val="000091"/>
      </a:hlink>
      <a:folHlink>
        <a:srgbClr val="954F72"/>
      </a:folHlink>
    </a:clrScheme>
    <a:fontScheme name="Custom 2">
      <a:majorFont>
        <a:latin typeface="Source Sans Pro ExtraLigh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RIN Calibri Template.potx" id="{F2CBDEBB-9643-4861-A2FE-75CFD5E290CB}" vid="{4564F3F5-71B1-4533-B21D-50A0A76BCCD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CD8AC266800642AE6FB77BAAEC1A76" ma:contentTypeVersion="14" ma:contentTypeDescription="Create a new document." ma:contentTypeScope="" ma:versionID="e3a255c2859a2ecb0a74ebcb9d316c1c">
  <xsd:schema xmlns:xsd="http://www.w3.org/2001/XMLSchema" xmlns:xs="http://www.w3.org/2001/XMLSchema" xmlns:p="http://schemas.microsoft.com/office/2006/metadata/properties" xmlns:ns2="2f2b2166-f74a-4544-a002-b5a00ac8a859" xmlns:ns3="846b4fb9-1d58-4016-a19f-4ccc4791d41b" targetNamespace="http://schemas.microsoft.com/office/2006/metadata/properties" ma:root="true" ma:fieldsID="2553fa5b0e0b62631d77520434084e64" ns2:_="" ns3:_="">
    <xsd:import namespace="2f2b2166-f74a-4544-a002-b5a00ac8a859"/>
    <xsd:import namespace="846b4fb9-1d58-4016-a19f-4ccc4791d41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b2166-f74a-4544-a002-b5a00ac8a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dd2c0e-d87c-4c84-b4ea-ebf67499046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6b4fb9-1d58-4016-a19f-4ccc4791d41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409395e-b61a-416b-90af-aa88dc5249b8}" ma:internalName="TaxCatchAll" ma:showField="CatchAllData" ma:web="846b4fb9-1d58-4016-a19f-4ccc4791d41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2b2166-f74a-4544-a002-b5a00ac8a859">
      <Terms xmlns="http://schemas.microsoft.com/office/infopath/2007/PartnerControls"/>
    </lcf76f155ced4ddcb4097134ff3c332f>
    <TaxCatchAll xmlns="846b4fb9-1d58-4016-a19f-4ccc4791d41b" xsi:nil="true"/>
  </documentManagement>
</p:properties>
</file>

<file path=customXml/itemProps1.xml><?xml version="1.0" encoding="utf-8"?>
<ds:datastoreItem xmlns:ds="http://schemas.openxmlformats.org/officeDocument/2006/customXml" ds:itemID="{15EB2CAE-30E2-410B-9F5F-B4A21A808B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b2166-f74a-4544-a002-b5a00ac8a859"/>
    <ds:schemaRef ds:uri="846b4fb9-1d58-4016-a19f-4ccc4791d4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8C23D2-C622-4CFB-8C66-24E91512DA86}">
  <ds:schemaRefs>
    <ds:schemaRef ds:uri="http://schemas.microsoft.com/sharepoint/v3/contenttype/forms"/>
  </ds:schemaRefs>
</ds:datastoreItem>
</file>

<file path=customXml/itemProps3.xml><?xml version="1.0" encoding="utf-8"?>
<ds:datastoreItem xmlns:ds="http://schemas.openxmlformats.org/officeDocument/2006/customXml" ds:itemID="{AB9C3901-8E36-49F2-A5A9-12F3B056CBED}">
  <ds:schemaRefs>
    <ds:schemaRef ds:uri="http://purl.org/dc/elements/1.1/"/>
    <ds:schemaRef ds:uri="http://schemas.microsoft.com/office/2006/documentManagement/types"/>
    <ds:schemaRef ds:uri="2f2b2166-f74a-4544-a002-b5a00ac8a859"/>
    <ds:schemaRef ds:uri="http://www.w3.org/XML/1998/namespace"/>
    <ds:schemaRef ds:uri="846b4fb9-1d58-4016-a19f-4ccc4791d41b"/>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ECRIN Calibri Template</Template>
  <TotalTime>313</TotalTime>
  <Words>463</Words>
  <Application>Microsoft Office PowerPoint</Application>
  <PresentationFormat>Widescreen</PresentationFormat>
  <Paragraphs>94</Paragraphs>
  <Slides>10</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10</vt:i4>
      </vt:variant>
    </vt:vector>
  </HeadingPairs>
  <TitlesOfParts>
    <vt:vector size="25" baseType="lpstr">
      <vt:lpstr>Arial</vt:lpstr>
      <vt:lpstr>Calibri</vt:lpstr>
      <vt:lpstr>Ideal Sans Extra Light</vt:lpstr>
      <vt:lpstr>Lato Black</vt:lpstr>
      <vt:lpstr>Source Sans Pro Light</vt:lpstr>
      <vt:lpstr>Source Sans Pro SemiBold</vt:lpstr>
      <vt:lpstr>Times New Roman</vt:lpstr>
      <vt:lpstr>Wingdings</vt:lpstr>
      <vt:lpstr>1_Office Theme</vt:lpstr>
      <vt:lpstr>2_Office Theme</vt:lpstr>
      <vt:lpstr>4_Office Theme</vt:lpstr>
      <vt:lpstr>5_Office Theme</vt:lpstr>
      <vt:lpstr>6_Office Theme</vt:lpstr>
      <vt:lpstr>3_Office Theme</vt:lpstr>
      <vt:lpstr>7_Office Theme</vt:lpstr>
      <vt:lpstr>Risk-based approach in clinical trials : the OECD Council Recommendation on the Governance of Clinical Trials</vt:lpstr>
      <vt:lpstr>Multi-country vs. single-country trials</vt:lpstr>
      <vt:lpstr>European Science Foundation « forward looks » on investigator-driven clinical trials, 2009 </vt:lpstr>
      <vt:lpstr> OECD initiative « Facilitating international cooperation in non-commercial clinical trials »  </vt:lpstr>
      <vt:lpstr>OECD Council Recommendation on the Governance of Clinical Trials  (2013)</vt:lpstr>
      <vt:lpstr>Working group (2011 – 2012)</vt:lpstr>
      <vt:lpstr>OECD Council Recommendation on the Governance of Clinical Trials: aligned risk-based approach</vt:lpstr>
      <vt:lpstr>Common principles for risk assessment in stratified and trial-specific approaches</vt:lpstr>
      <vt:lpstr>Risk categories based on marketing authorisation status</vt:lpstr>
      <vt:lpstr>Supporting clinical studies across borders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Martina Esdaile</dc:creator>
  <cp:lastModifiedBy>Jacques DEMOTES</cp:lastModifiedBy>
  <cp:revision>29</cp:revision>
  <cp:lastPrinted>2025-05-26T07:32:42Z</cp:lastPrinted>
  <dcterms:created xsi:type="dcterms:W3CDTF">2025-02-25T20:41:02Z</dcterms:created>
  <dcterms:modified xsi:type="dcterms:W3CDTF">2025-06-09T13:12:55Z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0x010100A3CD8AC266800642AE6FB77BAAEC1A76</vt:lpwstr>
  </property>
  <property fmtid="{D5CDD505-2E9C-101B-9397-08002B2CF9AE}" pid="3" name="MediaServiceImageTags">
    <vt:lpwstr/>
  </property>
</Properties>
</file>